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7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31" y="6201155"/>
            <a:ext cx="1036319" cy="2697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8931" y="6201155"/>
            <a:ext cx="1036319" cy="26974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455" y="6120384"/>
            <a:ext cx="10991215" cy="0"/>
          </a:xfrm>
          <a:custGeom>
            <a:avLst/>
            <a:gdLst/>
            <a:ahLst/>
            <a:cxnLst/>
            <a:rect l="l" t="t" r="r" b="b"/>
            <a:pathLst>
              <a:path w="10991215">
                <a:moveTo>
                  <a:pt x="0" y="0"/>
                </a:moveTo>
                <a:lnTo>
                  <a:pt x="1099079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298" y="798385"/>
            <a:ext cx="28473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39469" y="6257762"/>
            <a:ext cx="20192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1218" y="5822441"/>
              <a:ext cx="10991215" cy="0"/>
            </a:xfrm>
            <a:custGeom>
              <a:avLst/>
              <a:gdLst/>
              <a:ahLst/>
              <a:cxnLst/>
              <a:rect l="l" t="t" r="r" b="b"/>
              <a:pathLst>
                <a:path w="10991215">
                  <a:moveTo>
                    <a:pt x="0" y="0"/>
                  </a:moveTo>
                  <a:lnTo>
                    <a:pt x="10990795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5" y="5999988"/>
              <a:ext cx="2058923" cy="6095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87300" y="4437450"/>
            <a:ext cx="5638165" cy="84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95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Lindgårdens</a:t>
            </a:r>
            <a:r>
              <a:rPr sz="3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endParaRPr sz="3600">
              <a:latin typeface="Arial"/>
              <a:cs typeface="Arial"/>
            </a:endParaRPr>
          </a:p>
          <a:p>
            <a:pPr marL="73660">
              <a:lnSpc>
                <a:spcPts val="2135"/>
              </a:lnSpc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Teambarometer,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oktober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21257" y="6171889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298" y="798385"/>
            <a:ext cx="4269740" cy="8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90"/>
              </a:lnSpc>
              <a:spcBef>
                <a:spcPts val="100"/>
              </a:spcBef>
            </a:pPr>
            <a:r>
              <a:rPr spc="-5" dirty="0"/>
              <a:t>Entusiasm:</a:t>
            </a:r>
            <a:r>
              <a:rPr spc="-30" dirty="0"/>
              <a:t> </a:t>
            </a:r>
            <a:r>
              <a:rPr dirty="0"/>
              <a:t>91</a:t>
            </a:r>
            <a:r>
              <a:rPr spc="-35" dirty="0"/>
              <a:t> </a:t>
            </a:r>
            <a:r>
              <a:rPr dirty="0"/>
              <a:t>/</a:t>
            </a:r>
            <a:r>
              <a:rPr spc="-30" dirty="0"/>
              <a:t> </a:t>
            </a:r>
            <a:r>
              <a:rPr dirty="0"/>
              <a:t>100</a:t>
            </a:r>
          </a:p>
          <a:p>
            <a:pPr marL="12700">
              <a:lnSpc>
                <a:spcPts val="2130"/>
              </a:lnSpc>
            </a:pPr>
            <a:r>
              <a:rPr sz="1800" b="0" spc="-5" dirty="0">
                <a:latin typeface="Arial"/>
                <a:cs typeface="Arial"/>
              </a:rPr>
              <a:t>'Just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nu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trivs jag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bra</a:t>
            </a:r>
            <a:r>
              <a:rPr sz="1800" b="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med</a:t>
            </a:r>
            <a:r>
              <a:rPr sz="1800" b="0" spc="-10" dirty="0">
                <a:latin typeface="Arial"/>
                <a:cs typeface="Arial"/>
              </a:rPr>
              <a:t> jobbet'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4357" y="1665606"/>
            <a:ext cx="10544810" cy="4370070"/>
            <a:chOff x="824357" y="1665606"/>
            <a:chExt cx="10544810" cy="4370070"/>
          </a:xfrm>
        </p:grpSpPr>
        <p:sp>
          <p:nvSpPr>
            <p:cNvPr id="4" name="object 4"/>
            <p:cNvSpPr/>
            <p:nvPr/>
          </p:nvSpPr>
          <p:spPr>
            <a:xfrm>
              <a:off x="838962" y="1808232"/>
              <a:ext cx="10515600" cy="4212590"/>
            </a:xfrm>
            <a:custGeom>
              <a:avLst/>
              <a:gdLst/>
              <a:ahLst/>
              <a:cxnLst/>
              <a:rect l="l" t="t" r="r" b="b"/>
              <a:pathLst>
                <a:path w="10515600" h="4212590">
                  <a:moveTo>
                    <a:pt x="0" y="76492"/>
                  </a:moveTo>
                  <a:lnTo>
                    <a:pt x="6011" y="46714"/>
                  </a:lnTo>
                  <a:lnTo>
                    <a:pt x="22405" y="22401"/>
                  </a:lnTo>
                  <a:lnTo>
                    <a:pt x="46720" y="6010"/>
                  </a:lnTo>
                  <a:lnTo>
                    <a:pt x="76492" y="0"/>
                  </a:lnTo>
                  <a:lnTo>
                    <a:pt x="10439107" y="0"/>
                  </a:lnTo>
                  <a:lnTo>
                    <a:pt x="10468879" y="6010"/>
                  </a:lnTo>
                  <a:lnTo>
                    <a:pt x="10493194" y="22401"/>
                  </a:lnTo>
                  <a:lnTo>
                    <a:pt x="10509588" y="46714"/>
                  </a:lnTo>
                  <a:lnTo>
                    <a:pt x="10515600" y="76492"/>
                  </a:lnTo>
                  <a:lnTo>
                    <a:pt x="10515600" y="4135831"/>
                  </a:lnTo>
                  <a:lnTo>
                    <a:pt x="10509588" y="4165610"/>
                  </a:lnTo>
                  <a:lnTo>
                    <a:pt x="10493194" y="4189928"/>
                  </a:lnTo>
                  <a:lnTo>
                    <a:pt x="10468879" y="4206323"/>
                  </a:lnTo>
                  <a:lnTo>
                    <a:pt x="10439107" y="4212336"/>
                  </a:lnTo>
                  <a:lnTo>
                    <a:pt x="76492" y="4212336"/>
                  </a:lnTo>
                  <a:lnTo>
                    <a:pt x="46720" y="4206323"/>
                  </a:lnTo>
                  <a:lnTo>
                    <a:pt x="22405" y="4189928"/>
                  </a:lnTo>
                  <a:lnTo>
                    <a:pt x="6011" y="4165610"/>
                  </a:lnTo>
                  <a:lnTo>
                    <a:pt x="0" y="4135831"/>
                  </a:lnTo>
                  <a:lnTo>
                    <a:pt x="0" y="7649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53405" y="1680211"/>
              <a:ext cx="1880870" cy="245745"/>
            </a:xfrm>
            <a:custGeom>
              <a:avLst/>
              <a:gdLst/>
              <a:ahLst/>
              <a:cxnLst/>
              <a:rect l="l" t="t" r="r" b="b"/>
              <a:pathLst>
                <a:path w="1880870" h="245744">
                  <a:moveTo>
                    <a:pt x="1757933" y="0"/>
                  </a:moveTo>
                  <a:lnTo>
                    <a:pt x="122682" y="0"/>
                  </a:lnTo>
                  <a:lnTo>
                    <a:pt x="74929" y="9641"/>
                  </a:lnTo>
                  <a:lnTo>
                    <a:pt x="35933" y="35933"/>
                  </a:lnTo>
                  <a:lnTo>
                    <a:pt x="9641" y="74929"/>
                  </a:lnTo>
                  <a:lnTo>
                    <a:pt x="0" y="122682"/>
                  </a:lnTo>
                  <a:lnTo>
                    <a:pt x="9641" y="170434"/>
                  </a:lnTo>
                  <a:lnTo>
                    <a:pt x="35933" y="209430"/>
                  </a:lnTo>
                  <a:lnTo>
                    <a:pt x="74929" y="235722"/>
                  </a:lnTo>
                  <a:lnTo>
                    <a:pt x="122682" y="245364"/>
                  </a:lnTo>
                  <a:lnTo>
                    <a:pt x="1757933" y="245364"/>
                  </a:lnTo>
                  <a:lnTo>
                    <a:pt x="1805686" y="235722"/>
                  </a:lnTo>
                  <a:lnTo>
                    <a:pt x="1844682" y="209430"/>
                  </a:lnTo>
                  <a:lnTo>
                    <a:pt x="1870974" y="170434"/>
                  </a:lnTo>
                  <a:lnTo>
                    <a:pt x="1880616" y="122682"/>
                  </a:lnTo>
                  <a:lnTo>
                    <a:pt x="1870974" y="74929"/>
                  </a:lnTo>
                  <a:lnTo>
                    <a:pt x="1844682" y="35933"/>
                  </a:lnTo>
                  <a:lnTo>
                    <a:pt x="1805686" y="9641"/>
                  </a:lnTo>
                  <a:lnTo>
                    <a:pt x="1757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3405" y="1680211"/>
              <a:ext cx="1880870" cy="245745"/>
            </a:xfrm>
            <a:custGeom>
              <a:avLst/>
              <a:gdLst/>
              <a:ahLst/>
              <a:cxnLst/>
              <a:rect l="l" t="t" r="r" b="b"/>
              <a:pathLst>
                <a:path w="1880870" h="245744">
                  <a:moveTo>
                    <a:pt x="0" y="122682"/>
                  </a:moveTo>
                  <a:lnTo>
                    <a:pt x="9641" y="74929"/>
                  </a:lnTo>
                  <a:lnTo>
                    <a:pt x="35933" y="35933"/>
                  </a:lnTo>
                  <a:lnTo>
                    <a:pt x="74929" y="9641"/>
                  </a:lnTo>
                  <a:lnTo>
                    <a:pt x="122682" y="0"/>
                  </a:lnTo>
                  <a:lnTo>
                    <a:pt x="1757933" y="0"/>
                  </a:lnTo>
                  <a:lnTo>
                    <a:pt x="1805686" y="9641"/>
                  </a:lnTo>
                  <a:lnTo>
                    <a:pt x="1844682" y="35933"/>
                  </a:lnTo>
                  <a:lnTo>
                    <a:pt x="1870974" y="74929"/>
                  </a:lnTo>
                  <a:lnTo>
                    <a:pt x="1880616" y="122682"/>
                  </a:lnTo>
                  <a:lnTo>
                    <a:pt x="1870974" y="170434"/>
                  </a:lnTo>
                  <a:lnTo>
                    <a:pt x="1844682" y="209430"/>
                  </a:lnTo>
                  <a:lnTo>
                    <a:pt x="1805686" y="235722"/>
                  </a:lnTo>
                  <a:lnTo>
                    <a:pt x="1757933" y="245364"/>
                  </a:lnTo>
                  <a:lnTo>
                    <a:pt x="122682" y="245364"/>
                  </a:lnTo>
                  <a:lnTo>
                    <a:pt x="74929" y="235722"/>
                  </a:lnTo>
                  <a:lnTo>
                    <a:pt x="35933" y="209430"/>
                  </a:lnTo>
                  <a:lnTo>
                    <a:pt x="9641" y="170434"/>
                  </a:lnTo>
                  <a:lnTo>
                    <a:pt x="0" y="12268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5493" y="1710316"/>
            <a:ext cx="14725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Inkomna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förslag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(1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av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1353" y="2250184"/>
            <a:ext cx="41840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10" dirty="0">
                <a:latin typeface="Arial"/>
                <a:cs typeface="Arial"/>
              </a:rPr>
              <a:t>"Känner</a:t>
            </a:r>
            <a:r>
              <a:rPr sz="1000" i="1" spc="-5" dirty="0">
                <a:latin typeface="Arial"/>
                <a:cs typeface="Arial"/>
              </a:rPr>
              <a:t> att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vi </a:t>
            </a:r>
            <a:r>
              <a:rPr sz="1000" i="1" spc="-5" dirty="0">
                <a:latin typeface="Arial"/>
                <a:cs typeface="Arial"/>
              </a:rPr>
              <a:t>är en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bra och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stabil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arbetsgrupp."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(Dorte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Rasmussens</a:t>
            </a:r>
            <a:r>
              <a:rPr sz="1000" i="1" spc="-10" dirty="0">
                <a:latin typeface="Arial"/>
                <a:cs typeface="Arial"/>
              </a:rPr>
              <a:t> team)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9263" y="2162555"/>
            <a:ext cx="360045" cy="1588135"/>
            <a:chOff x="969263" y="2162555"/>
            <a:chExt cx="360045" cy="158813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2162555"/>
              <a:ext cx="359663" cy="3596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2776728"/>
              <a:ext cx="359663" cy="3596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3390912"/>
              <a:ext cx="359663" cy="35965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401356" y="2788025"/>
            <a:ext cx="4162425" cy="943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47040">
              <a:lnSpc>
                <a:spcPct val="100000"/>
              </a:lnSpc>
              <a:spcBef>
                <a:spcPts val="95"/>
              </a:spcBef>
            </a:pPr>
            <a:r>
              <a:rPr sz="1000" i="1" spc="-10" dirty="0">
                <a:latin typeface="Arial"/>
                <a:cs typeface="Arial"/>
              </a:rPr>
              <a:t>"Visa </a:t>
            </a:r>
            <a:r>
              <a:rPr sz="1000" i="1" spc="-5" dirty="0">
                <a:latin typeface="Arial"/>
                <a:cs typeface="Arial"/>
              </a:rPr>
              <a:t>hänsyn, ta </a:t>
            </a:r>
            <a:r>
              <a:rPr sz="1000" i="1" spc="-10" dirty="0">
                <a:latin typeface="Arial"/>
                <a:cs typeface="Arial"/>
              </a:rPr>
              <a:t>hand om </a:t>
            </a:r>
            <a:r>
              <a:rPr sz="1000" i="1" spc="-5" dirty="0">
                <a:latin typeface="Arial"/>
                <a:cs typeface="Arial"/>
              </a:rPr>
              <a:t>varandra, omtanke </a:t>
            </a:r>
            <a:r>
              <a:rPr sz="1000" i="1" spc="-10" dirty="0">
                <a:latin typeface="Arial"/>
                <a:cs typeface="Arial"/>
              </a:rPr>
              <a:t>om </a:t>
            </a:r>
            <a:r>
              <a:rPr sz="1000" i="1" spc="-5" dirty="0">
                <a:latin typeface="Arial"/>
                <a:cs typeface="Arial"/>
              </a:rPr>
              <a:t>varandra" (Dorte </a:t>
            </a:r>
            <a:r>
              <a:rPr sz="1000" i="1" spc="-26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Rasmussens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team)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i="1" spc="-10" dirty="0">
                <a:latin typeface="Arial"/>
                <a:cs typeface="Arial"/>
              </a:rPr>
              <a:t>"Genom</a:t>
            </a:r>
            <a:r>
              <a:rPr sz="1000" i="1" spc="-5" dirty="0">
                <a:latin typeface="Arial"/>
                <a:cs typeface="Arial"/>
              </a:rPr>
              <a:t> att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fortsätta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vara nyfiken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och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villig</a:t>
            </a:r>
            <a:r>
              <a:rPr sz="1000" i="1" spc="3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att</a:t>
            </a:r>
            <a:r>
              <a:rPr sz="1000" i="1" spc="-10" dirty="0">
                <a:latin typeface="Arial"/>
                <a:cs typeface="Arial"/>
              </a:rPr>
              <a:t> lära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mig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något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nytt." (Louise </a:t>
            </a:r>
            <a:r>
              <a:rPr sz="1000" i="1" spc="-26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Karlssons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team)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0544" y="359676"/>
            <a:ext cx="620267" cy="62025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298" y="798385"/>
            <a:ext cx="4295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Belastning:</a:t>
            </a:r>
            <a:r>
              <a:rPr spc="-25" dirty="0"/>
              <a:t> </a:t>
            </a:r>
            <a:r>
              <a:rPr dirty="0"/>
              <a:t>84</a:t>
            </a:r>
            <a:r>
              <a:rPr spc="-35" dirty="0"/>
              <a:t> </a:t>
            </a:r>
            <a:r>
              <a:rPr dirty="0"/>
              <a:t>/</a:t>
            </a:r>
            <a:r>
              <a:rPr spc="-25" dirty="0"/>
              <a:t> </a:t>
            </a:r>
            <a:r>
              <a:rPr dirty="0"/>
              <a:t>100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24357" y="1665606"/>
            <a:ext cx="10544810" cy="4370070"/>
            <a:chOff x="824357" y="1665606"/>
            <a:chExt cx="10544810" cy="4370070"/>
          </a:xfrm>
        </p:grpSpPr>
        <p:sp>
          <p:nvSpPr>
            <p:cNvPr id="4" name="object 4"/>
            <p:cNvSpPr/>
            <p:nvPr/>
          </p:nvSpPr>
          <p:spPr>
            <a:xfrm>
              <a:off x="838962" y="1808232"/>
              <a:ext cx="10515600" cy="4212590"/>
            </a:xfrm>
            <a:custGeom>
              <a:avLst/>
              <a:gdLst/>
              <a:ahLst/>
              <a:cxnLst/>
              <a:rect l="l" t="t" r="r" b="b"/>
              <a:pathLst>
                <a:path w="10515600" h="4212590">
                  <a:moveTo>
                    <a:pt x="0" y="76492"/>
                  </a:moveTo>
                  <a:lnTo>
                    <a:pt x="6011" y="46714"/>
                  </a:lnTo>
                  <a:lnTo>
                    <a:pt x="22405" y="22401"/>
                  </a:lnTo>
                  <a:lnTo>
                    <a:pt x="46720" y="6010"/>
                  </a:lnTo>
                  <a:lnTo>
                    <a:pt x="76492" y="0"/>
                  </a:lnTo>
                  <a:lnTo>
                    <a:pt x="10439107" y="0"/>
                  </a:lnTo>
                  <a:lnTo>
                    <a:pt x="10468879" y="6010"/>
                  </a:lnTo>
                  <a:lnTo>
                    <a:pt x="10493194" y="22401"/>
                  </a:lnTo>
                  <a:lnTo>
                    <a:pt x="10509588" y="46714"/>
                  </a:lnTo>
                  <a:lnTo>
                    <a:pt x="10515600" y="76492"/>
                  </a:lnTo>
                  <a:lnTo>
                    <a:pt x="10515600" y="4135831"/>
                  </a:lnTo>
                  <a:lnTo>
                    <a:pt x="10509588" y="4165610"/>
                  </a:lnTo>
                  <a:lnTo>
                    <a:pt x="10493194" y="4189928"/>
                  </a:lnTo>
                  <a:lnTo>
                    <a:pt x="10468879" y="4206323"/>
                  </a:lnTo>
                  <a:lnTo>
                    <a:pt x="10439107" y="4212336"/>
                  </a:lnTo>
                  <a:lnTo>
                    <a:pt x="76492" y="4212336"/>
                  </a:lnTo>
                  <a:lnTo>
                    <a:pt x="46720" y="4206323"/>
                  </a:lnTo>
                  <a:lnTo>
                    <a:pt x="22405" y="4189928"/>
                  </a:lnTo>
                  <a:lnTo>
                    <a:pt x="6011" y="4165610"/>
                  </a:lnTo>
                  <a:lnTo>
                    <a:pt x="0" y="4135831"/>
                  </a:lnTo>
                  <a:lnTo>
                    <a:pt x="0" y="7649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53405" y="1680211"/>
              <a:ext cx="1880870" cy="245745"/>
            </a:xfrm>
            <a:custGeom>
              <a:avLst/>
              <a:gdLst/>
              <a:ahLst/>
              <a:cxnLst/>
              <a:rect l="l" t="t" r="r" b="b"/>
              <a:pathLst>
                <a:path w="1880870" h="245744">
                  <a:moveTo>
                    <a:pt x="1757933" y="0"/>
                  </a:moveTo>
                  <a:lnTo>
                    <a:pt x="122682" y="0"/>
                  </a:lnTo>
                  <a:lnTo>
                    <a:pt x="74929" y="9641"/>
                  </a:lnTo>
                  <a:lnTo>
                    <a:pt x="35933" y="35933"/>
                  </a:lnTo>
                  <a:lnTo>
                    <a:pt x="9641" y="74929"/>
                  </a:lnTo>
                  <a:lnTo>
                    <a:pt x="0" y="122682"/>
                  </a:lnTo>
                  <a:lnTo>
                    <a:pt x="9641" y="170434"/>
                  </a:lnTo>
                  <a:lnTo>
                    <a:pt x="35933" y="209430"/>
                  </a:lnTo>
                  <a:lnTo>
                    <a:pt x="74929" y="235722"/>
                  </a:lnTo>
                  <a:lnTo>
                    <a:pt x="122682" y="245364"/>
                  </a:lnTo>
                  <a:lnTo>
                    <a:pt x="1757933" y="245364"/>
                  </a:lnTo>
                  <a:lnTo>
                    <a:pt x="1805686" y="235722"/>
                  </a:lnTo>
                  <a:lnTo>
                    <a:pt x="1844682" y="209430"/>
                  </a:lnTo>
                  <a:lnTo>
                    <a:pt x="1870974" y="170434"/>
                  </a:lnTo>
                  <a:lnTo>
                    <a:pt x="1880616" y="122682"/>
                  </a:lnTo>
                  <a:lnTo>
                    <a:pt x="1870974" y="74929"/>
                  </a:lnTo>
                  <a:lnTo>
                    <a:pt x="1844682" y="35933"/>
                  </a:lnTo>
                  <a:lnTo>
                    <a:pt x="1805686" y="9641"/>
                  </a:lnTo>
                  <a:lnTo>
                    <a:pt x="1757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3405" y="1680211"/>
              <a:ext cx="1880870" cy="245745"/>
            </a:xfrm>
            <a:custGeom>
              <a:avLst/>
              <a:gdLst/>
              <a:ahLst/>
              <a:cxnLst/>
              <a:rect l="l" t="t" r="r" b="b"/>
              <a:pathLst>
                <a:path w="1880870" h="245744">
                  <a:moveTo>
                    <a:pt x="0" y="122682"/>
                  </a:moveTo>
                  <a:lnTo>
                    <a:pt x="9641" y="74929"/>
                  </a:lnTo>
                  <a:lnTo>
                    <a:pt x="35933" y="35933"/>
                  </a:lnTo>
                  <a:lnTo>
                    <a:pt x="74929" y="9641"/>
                  </a:lnTo>
                  <a:lnTo>
                    <a:pt x="122682" y="0"/>
                  </a:lnTo>
                  <a:lnTo>
                    <a:pt x="1757933" y="0"/>
                  </a:lnTo>
                  <a:lnTo>
                    <a:pt x="1805686" y="9641"/>
                  </a:lnTo>
                  <a:lnTo>
                    <a:pt x="1844682" y="35933"/>
                  </a:lnTo>
                  <a:lnTo>
                    <a:pt x="1870974" y="74929"/>
                  </a:lnTo>
                  <a:lnTo>
                    <a:pt x="1880616" y="122682"/>
                  </a:lnTo>
                  <a:lnTo>
                    <a:pt x="1870974" y="170434"/>
                  </a:lnTo>
                  <a:lnTo>
                    <a:pt x="1844682" y="209430"/>
                  </a:lnTo>
                  <a:lnTo>
                    <a:pt x="1805686" y="235722"/>
                  </a:lnTo>
                  <a:lnTo>
                    <a:pt x="1757933" y="245364"/>
                  </a:lnTo>
                  <a:lnTo>
                    <a:pt x="122682" y="245364"/>
                  </a:lnTo>
                  <a:lnTo>
                    <a:pt x="74929" y="235722"/>
                  </a:lnTo>
                  <a:lnTo>
                    <a:pt x="35933" y="209430"/>
                  </a:lnTo>
                  <a:lnTo>
                    <a:pt x="9641" y="170434"/>
                  </a:lnTo>
                  <a:lnTo>
                    <a:pt x="0" y="12268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7300" y="1339024"/>
            <a:ext cx="6240780" cy="54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'Det finns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tillräckligt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med tid för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att göra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mina </a:t>
            </a:r>
            <a:r>
              <a:rPr sz="1800" spc="-10" dirty="0">
                <a:latin typeface="Arial"/>
                <a:cs typeface="Arial"/>
              </a:rPr>
              <a:t>arbetsuppgifter'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60"/>
              </a:spcBef>
            </a:pPr>
            <a:r>
              <a:rPr sz="1000" b="1" spc="-5" dirty="0">
                <a:latin typeface="Arial"/>
                <a:cs typeface="Arial"/>
              </a:rPr>
              <a:t>Inkomna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förslag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(1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av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1353" y="2250184"/>
            <a:ext cx="36963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10" dirty="0">
                <a:latin typeface="Arial"/>
                <a:cs typeface="Arial"/>
              </a:rPr>
              <a:t>"Återigen</a:t>
            </a:r>
            <a:r>
              <a:rPr sz="1000" i="1" spc="-5" dirty="0">
                <a:latin typeface="Arial"/>
                <a:cs typeface="Arial"/>
              </a:rPr>
              <a:t> struktur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och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samarbete"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(Liselotte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Nilsson-Klangs</a:t>
            </a:r>
            <a:r>
              <a:rPr sz="1000" i="1" spc="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team)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9263" y="2162555"/>
            <a:ext cx="360045" cy="974090"/>
            <a:chOff x="969263" y="2162555"/>
            <a:chExt cx="360045" cy="97409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2162555"/>
              <a:ext cx="359663" cy="3596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263" y="2776728"/>
              <a:ext cx="359663" cy="35966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401356" y="2864225"/>
            <a:ext cx="3161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10" dirty="0">
                <a:latin typeface="Arial"/>
                <a:cs typeface="Arial"/>
              </a:rPr>
              <a:t>"Hjälpas</a:t>
            </a:r>
            <a:r>
              <a:rPr sz="1000" i="1" spc="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åt.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Gott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samarbete."</a:t>
            </a:r>
            <a:r>
              <a:rPr sz="1000" i="1" spc="-5" dirty="0">
                <a:latin typeface="Arial"/>
                <a:cs typeface="Arial"/>
              </a:rPr>
              <a:t> (Dorte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Rasmussens</a:t>
            </a:r>
            <a:r>
              <a:rPr sz="1000" i="1" spc="-10" dirty="0">
                <a:latin typeface="Arial"/>
                <a:cs typeface="Arial"/>
              </a:rPr>
              <a:t> team)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10544" y="359676"/>
            <a:ext cx="620267" cy="62025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298" y="798385"/>
            <a:ext cx="200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VC-index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64869" y="6248089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7020" y="6243711"/>
            <a:ext cx="1941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Svarsfrekvens: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100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% (41 av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41)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677" y="6436690"/>
            <a:ext cx="1661795" cy="24955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600" dirty="0">
                <a:latin typeface="Arial"/>
                <a:cs typeface="Arial"/>
              </a:rPr>
              <a:t>*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Jämfört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med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föregående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tillfälle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600" spc="-5" dirty="0">
                <a:latin typeface="Arial"/>
                <a:cs typeface="Arial"/>
              </a:rPr>
              <a:t>**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Jämfört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med</a:t>
            </a:r>
            <a:r>
              <a:rPr sz="600" spc="2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historisk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genomsnitt</a:t>
            </a:r>
            <a:r>
              <a:rPr sz="600" dirty="0">
                <a:latin typeface="Arial"/>
                <a:cs typeface="Arial"/>
              </a:rPr>
              <a:t> (9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månader)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6549" y="1488822"/>
            <a:ext cx="10521315" cy="209550"/>
            <a:chOff x="836549" y="1488822"/>
            <a:chExt cx="10521315" cy="209550"/>
          </a:xfrm>
        </p:grpSpPr>
        <p:sp>
          <p:nvSpPr>
            <p:cNvPr id="7" name="object 7"/>
            <p:cNvSpPr/>
            <p:nvPr/>
          </p:nvSpPr>
          <p:spPr>
            <a:xfrm>
              <a:off x="851154" y="1593342"/>
              <a:ext cx="10492105" cy="0"/>
            </a:xfrm>
            <a:custGeom>
              <a:avLst/>
              <a:gdLst/>
              <a:ahLst/>
              <a:cxnLst/>
              <a:rect l="l" t="t" r="r" b="b"/>
              <a:pathLst>
                <a:path w="10492105">
                  <a:moveTo>
                    <a:pt x="0" y="0"/>
                  </a:moveTo>
                  <a:lnTo>
                    <a:pt x="10491635" y="0"/>
                  </a:lnTo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51469" y="1503427"/>
              <a:ext cx="1384300" cy="180340"/>
            </a:xfrm>
            <a:custGeom>
              <a:avLst/>
              <a:gdLst/>
              <a:ahLst/>
              <a:cxnLst/>
              <a:rect l="l" t="t" r="r" b="b"/>
              <a:pathLst>
                <a:path w="1384300" h="180339">
                  <a:moveTo>
                    <a:pt x="1293876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1"/>
                  </a:lnTo>
                  <a:lnTo>
                    <a:pt x="1293876" y="179831"/>
                  </a:lnTo>
                  <a:lnTo>
                    <a:pt x="1328874" y="172765"/>
                  </a:lnTo>
                  <a:lnTo>
                    <a:pt x="1357455" y="153495"/>
                  </a:lnTo>
                  <a:lnTo>
                    <a:pt x="1376725" y="124914"/>
                  </a:lnTo>
                  <a:lnTo>
                    <a:pt x="1383792" y="89915"/>
                  </a:lnTo>
                  <a:lnTo>
                    <a:pt x="1376725" y="54917"/>
                  </a:lnTo>
                  <a:lnTo>
                    <a:pt x="1357455" y="26336"/>
                  </a:lnTo>
                  <a:lnTo>
                    <a:pt x="1328874" y="7066"/>
                  </a:lnTo>
                  <a:lnTo>
                    <a:pt x="1293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51469" y="1503427"/>
              <a:ext cx="1384300" cy="180340"/>
            </a:xfrm>
            <a:custGeom>
              <a:avLst/>
              <a:gdLst/>
              <a:ahLst/>
              <a:cxnLst/>
              <a:rect l="l" t="t" r="r" b="b"/>
              <a:pathLst>
                <a:path w="1384300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293876" y="0"/>
                  </a:lnTo>
                  <a:lnTo>
                    <a:pt x="1328874" y="7066"/>
                  </a:lnTo>
                  <a:lnTo>
                    <a:pt x="1357455" y="26336"/>
                  </a:lnTo>
                  <a:lnTo>
                    <a:pt x="1376725" y="54917"/>
                  </a:lnTo>
                  <a:lnTo>
                    <a:pt x="1383792" y="89915"/>
                  </a:lnTo>
                  <a:lnTo>
                    <a:pt x="1376725" y="124914"/>
                  </a:lnTo>
                  <a:lnTo>
                    <a:pt x="1357455" y="153495"/>
                  </a:lnTo>
                  <a:lnTo>
                    <a:pt x="1328874" y="172765"/>
                  </a:lnTo>
                  <a:lnTo>
                    <a:pt x="1293876" y="179831"/>
                  </a:lnTo>
                  <a:lnTo>
                    <a:pt x="89916" y="179831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61517" y="1532634"/>
            <a:ext cx="5607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Svarsfördelning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6549" y="1488822"/>
            <a:ext cx="1109980" cy="209550"/>
            <a:chOff x="836549" y="1488822"/>
            <a:chExt cx="1109980" cy="209550"/>
          </a:xfrm>
        </p:grpSpPr>
        <p:sp>
          <p:nvSpPr>
            <p:cNvPr id="12" name="object 12"/>
            <p:cNvSpPr/>
            <p:nvPr/>
          </p:nvSpPr>
          <p:spPr>
            <a:xfrm>
              <a:off x="851154" y="1503427"/>
              <a:ext cx="1080770" cy="180340"/>
            </a:xfrm>
            <a:custGeom>
              <a:avLst/>
              <a:gdLst/>
              <a:ahLst/>
              <a:cxnLst/>
              <a:rect l="l" t="t" r="r" b="b"/>
              <a:pathLst>
                <a:path w="1080770" h="180339">
                  <a:moveTo>
                    <a:pt x="99060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1"/>
                  </a:lnTo>
                  <a:lnTo>
                    <a:pt x="990600" y="179831"/>
                  </a:lnTo>
                  <a:lnTo>
                    <a:pt x="1025598" y="172765"/>
                  </a:lnTo>
                  <a:lnTo>
                    <a:pt x="1054179" y="153495"/>
                  </a:lnTo>
                  <a:lnTo>
                    <a:pt x="1073449" y="124914"/>
                  </a:lnTo>
                  <a:lnTo>
                    <a:pt x="1080516" y="89915"/>
                  </a:lnTo>
                  <a:lnTo>
                    <a:pt x="1073449" y="54917"/>
                  </a:lnTo>
                  <a:lnTo>
                    <a:pt x="1054179" y="26336"/>
                  </a:lnTo>
                  <a:lnTo>
                    <a:pt x="1025598" y="7066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1154" y="1503427"/>
              <a:ext cx="1080770" cy="180340"/>
            </a:xfrm>
            <a:custGeom>
              <a:avLst/>
              <a:gdLst/>
              <a:ahLst/>
              <a:cxnLst/>
              <a:rect l="l" t="t" r="r" b="b"/>
              <a:pathLst>
                <a:path w="1080770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990600" y="0"/>
                  </a:lnTo>
                  <a:lnTo>
                    <a:pt x="1025598" y="7066"/>
                  </a:lnTo>
                  <a:lnTo>
                    <a:pt x="1054179" y="26336"/>
                  </a:lnTo>
                  <a:lnTo>
                    <a:pt x="1073449" y="54917"/>
                  </a:lnTo>
                  <a:lnTo>
                    <a:pt x="1080516" y="89915"/>
                  </a:lnTo>
                  <a:lnTo>
                    <a:pt x="1073449" y="124914"/>
                  </a:lnTo>
                  <a:lnTo>
                    <a:pt x="1054179" y="153495"/>
                  </a:lnTo>
                  <a:lnTo>
                    <a:pt x="1025598" y="172765"/>
                  </a:lnTo>
                  <a:lnTo>
                    <a:pt x="990600" y="179831"/>
                  </a:lnTo>
                  <a:lnTo>
                    <a:pt x="89916" y="179831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20528" y="1532634"/>
            <a:ext cx="3416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VC</a:t>
            </a:r>
            <a:r>
              <a:rPr sz="600" dirty="0">
                <a:latin typeface="Arial"/>
                <a:cs typeface="Arial"/>
              </a:rPr>
              <a:t>-</a:t>
            </a:r>
            <a:r>
              <a:rPr sz="600" spc="10" dirty="0">
                <a:latin typeface="Arial"/>
                <a:cs typeface="Arial"/>
              </a:rPr>
              <a:t>i</a:t>
            </a:r>
            <a:r>
              <a:rPr sz="600" dirty="0">
                <a:latin typeface="Arial"/>
                <a:cs typeface="Arial"/>
              </a:rPr>
              <a:t>ndex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58897" y="1488821"/>
            <a:ext cx="785495" cy="209550"/>
            <a:chOff x="2858897" y="1488821"/>
            <a:chExt cx="785495" cy="209550"/>
          </a:xfrm>
        </p:grpSpPr>
        <p:sp>
          <p:nvSpPr>
            <p:cNvPr id="16" name="object 16"/>
            <p:cNvSpPr/>
            <p:nvPr/>
          </p:nvSpPr>
          <p:spPr>
            <a:xfrm>
              <a:off x="2873502" y="1503426"/>
              <a:ext cx="756285" cy="180340"/>
            </a:xfrm>
            <a:custGeom>
              <a:avLst/>
              <a:gdLst/>
              <a:ahLst/>
              <a:cxnLst/>
              <a:rect l="l" t="t" r="r" b="b"/>
              <a:pathLst>
                <a:path w="756285" h="180339">
                  <a:moveTo>
                    <a:pt x="665988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1"/>
                  </a:lnTo>
                  <a:lnTo>
                    <a:pt x="665988" y="179831"/>
                  </a:lnTo>
                  <a:lnTo>
                    <a:pt x="700986" y="172765"/>
                  </a:lnTo>
                  <a:lnTo>
                    <a:pt x="729567" y="153495"/>
                  </a:lnTo>
                  <a:lnTo>
                    <a:pt x="748837" y="124914"/>
                  </a:lnTo>
                  <a:lnTo>
                    <a:pt x="755904" y="89915"/>
                  </a:lnTo>
                  <a:lnTo>
                    <a:pt x="748837" y="54917"/>
                  </a:lnTo>
                  <a:lnTo>
                    <a:pt x="729567" y="26336"/>
                  </a:lnTo>
                  <a:lnTo>
                    <a:pt x="700986" y="7066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73502" y="1503426"/>
              <a:ext cx="756285" cy="180340"/>
            </a:xfrm>
            <a:custGeom>
              <a:avLst/>
              <a:gdLst/>
              <a:ahLst/>
              <a:cxnLst/>
              <a:rect l="l" t="t" r="r" b="b"/>
              <a:pathLst>
                <a:path w="756285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665988" y="0"/>
                  </a:lnTo>
                  <a:lnTo>
                    <a:pt x="700986" y="7066"/>
                  </a:lnTo>
                  <a:lnTo>
                    <a:pt x="729567" y="26336"/>
                  </a:lnTo>
                  <a:lnTo>
                    <a:pt x="748837" y="54917"/>
                  </a:lnTo>
                  <a:lnTo>
                    <a:pt x="755904" y="89915"/>
                  </a:lnTo>
                  <a:lnTo>
                    <a:pt x="748837" y="124914"/>
                  </a:lnTo>
                  <a:lnTo>
                    <a:pt x="729567" y="153495"/>
                  </a:lnTo>
                  <a:lnTo>
                    <a:pt x="700986" y="172765"/>
                  </a:lnTo>
                  <a:lnTo>
                    <a:pt x="665988" y="179831"/>
                  </a:lnTo>
                  <a:lnTo>
                    <a:pt x="89916" y="179831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13412" y="1532634"/>
            <a:ext cx="2743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D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10" dirty="0">
                <a:latin typeface="Arial"/>
                <a:cs typeface="Arial"/>
              </a:rPr>
              <a:t>i</a:t>
            </a:r>
            <a:r>
              <a:rPr sz="600" dirty="0">
                <a:latin typeface="Arial"/>
                <a:cs typeface="Arial"/>
              </a:rPr>
              <a:t>vare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92169" y="1488821"/>
            <a:ext cx="660400" cy="209550"/>
            <a:chOff x="3892169" y="1488821"/>
            <a:chExt cx="660400" cy="209550"/>
          </a:xfrm>
        </p:grpSpPr>
        <p:sp>
          <p:nvSpPr>
            <p:cNvPr id="20" name="object 20"/>
            <p:cNvSpPr/>
            <p:nvPr/>
          </p:nvSpPr>
          <p:spPr>
            <a:xfrm>
              <a:off x="3906774" y="1503426"/>
              <a:ext cx="631190" cy="180340"/>
            </a:xfrm>
            <a:custGeom>
              <a:avLst/>
              <a:gdLst/>
              <a:ahLst/>
              <a:cxnLst/>
              <a:rect l="l" t="t" r="r" b="b"/>
              <a:pathLst>
                <a:path w="631189" h="180339">
                  <a:moveTo>
                    <a:pt x="54102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1"/>
                  </a:lnTo>
                  <a:lnTo>
                    <a:pt x="541020" y="179831"/>
                  </a:lnTo>
                  <a:lnTo>
                    <a:pt x="576018" y="172765"/>
                  </a:lnTo>
                  <a:lnTo>
                    <a:pt x="604599" y="153495"/>
                  </a:lnTo>
                  <a:lnTo>
                    <a:pt x="623869" y="124914"/>
                  </a:lnTo>
                  <a:lnTo>
                    <a:pt x="630936" y="89915"/>
                  </a:lnTo>
                  <a:lnTo>
                    <a:pt x="623869" y="54917"/>
                  </a:lnTo>
                  <a:lnTo>
                    <a:pt x="604599" y="26336"/>
                  </a:lnTo>
                  <a:lnTo>
                    <a:pt x="576018" y="7066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6774" y="1503426"/>
              <a:ext cx="631190" cy="180340"/>
            </a:xfrm>
            <a:custGeom>
              <a:avLst/>
              <a:gdLst/>
              <a:ahLst/>
              <a:cxnLst/>
              <a:rect l="l" t="t" r="r" b="b"/>
              <a:pathLst>
                <a:path w="631189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541020" y="0"/>
                  </a:lnTo>
                  <a:lnTo>
                    <a:pt x="576018" y="7066"/>
                  </a:lnTo>
                  <a:lnTo>
                    <a:pt x="604599" y="26336"/>
                  </a:lnTo>
                  <a:lnTo>
                    <a:pt x="623869" y="54917"/>
                  </a:lnTo>
                  <a:lnTo>
                    <a:pt x="630936" y="89915"/>
                  </a:lnTo>
                  <a:lnTo>
                    <a:pt x="623869" y="124914"/>
                  </a:lnTo>
                  <a:lnTo>
                    <a:pt x="604599" y="153495"/>
                  </a:lnTo>
                  <a:lnTo>
                    <a:pt x="576018" y="172765"/>
                  </a:lnTo>
                  <a:lnTo>
                    <a:pt x="541020" y="179831"/>
                  </a:lnTo>
                  <a:lnTo>
                    <a:pt x="89916" y="179831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66877" y="1532634"/>
            <a:ext cx="3079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R</a:t>
            </a:r>
            <a:r>
              <a:rPr sz="600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s</a:t>
            </a:r>
            <a:r>
              <a:rPr sz="600" dirty="0">
                <a:latin typeface="Arial"/>
                <a:cs typeface="Arial"/>
              </a:rPr>
              <a:t>u</a:t>
            </a:r>
            <a:r>
              <a:rPr sz="600" spc="10" dirty="0">
                <a:latin typeface="Arial"/>
                <a:cs typeface="Arial"/>
              </a:rPr>
              <a:t>l</a:t>
            </a:r>
            <a:r>
              <a:rPr sz="600" dirty="0">
                <a:latin typeface="Arial"/>
                <a:cs typeface="Arial"/>
              </a:rPr>
              <a:t>tat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81016" y="1488821"/>
            <a:ext cx="660400" cy="209550"/>
            <a:chOff x="4581016" y="1488821"/>
            <a:chExt cx="660400" cy="209550"/>
          </a:xfrm>
        </p:grpSpPr>
        <p:sp>
          <p:nvSpPr>
            <p:cNvPr id="24" name="object 24"/>
            <p:cNvSpPr/>
            <p:nvPr/>
          </p:nvSpPr>
          <p:spPr>
            <a:xfrm>
              <a:off x="4595621" y="1503426"/>
              <a:ext cx="631190" cy="180340"/>
            </a:xfrm>
            <a:custGeom>
              <a:avLst/>
              <a:gdLst/>
              <a:ahLst/>
              <a:cxnLst/>
              <a:rect l="l" t="t" r="r" b="b"/>
              <a:pathLst>
                <a:path w="631189" h="180339">
                  <a:moveTo>
                    <a:pt x="54102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1"/>
                  </a:lnTo>
                  <a:lnTo>
                    <a:pt x="541020" y="179831"/>
                  </a:lnTo>
                  <a:lnTo>
                    <a:pt x="576018" y="172765"/>
                  </a:lnTo>
                  <a:lnTo>
                    <a:pt x="604599" y="153495"/>
                  </a:lnTo>
                  <a:lnTo>
                    <a:pt x="623869" y="124914"/>
                  </a:lnTo>
                  <a:lnTo>
                    <a:pt x="630936" y="89915"/>
                  </a:lnTo>
                  <a:lnTo>
                    <a:pt x="623869" y="54917"/>
                  </a:lnTo>
                  <a:lnTo>
                    <a:pt x="604599" y="26336"/>
                  </a:lnTo>
                  <a:lnTo>
                    <a:pt x="576018" y="7066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95621" y="1503426"/>
              <a:ext cx="631190" cy="180340"/>
            </a:xfrm>
            <a:custGeom>
              <a:avLst/>
              <a:gdLst/>
              <a:ahLst/>
              <a:cxnLst/>
              <a:rect l="l" t="t" r="r" b="b"/>
              <a:pathLst>
                <a:path w="631189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541020" y="0"/>
                  </a:lnTo>
                  <a:lnTo>
                    <a:pt x="576018" y="7066"/>
                  </a:lnTo>
                  <a:lnTo>
                    <a:pt x="604599" y="26336"/>
                  </a:lnTo>
                  <a:lnTo>
                    <a:pt x="623869" y="54917"/>
                  </a:lnTo>
                  <a:lnTo>
                    <a:pt x="630936" y="89915"/>
                  </a:lnTo>
                  <a:lnTo>
                    <a:pt x="623869" y="124914"/>
                  </a:lnTo>
                  <a:lnTo>
                    <a:pt x="604599" y="153495"/>
                  </a:lnTo>
                  <a:lnTo>
                    <a:pt x="576018" y="172765"/>
                  </a:lnTo>
                  <a:lnTo>
                    <a:pt x="541020" y="179831"/>
                  </a:lnTo>
                  <a:lnTo>
                    <a:pt x="89916" y="179831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95709" y="1532634"/>
            <a:ext cx="42925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Förändring*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277611" y="1488947"/>
            <a:ext cx="658495" cy="208915"/>
            <a:chOff x="5277611" y="1488947"/>
            <a:chExt cx="658495" cy="208915"/>
          </a:xfrm>
        </p:grpSpPr>
        <p:sp>
          <p:nvSpPr>
            <p:cNvPr id="28" name="object 28"/>
            <p:cNvSpPr/>
            <p:nvPr/>
          </p:nvSpPr>
          <p:spPr>
            <a:xfrm>
              <a:off x="5292089" y="1503425"/>
              <a:ext cx="629920" cy="180340"/>
            </a:xfrm>
            <a:custGeom>
              <a:avLst/>
              <a:gdLst/>
              <a:ahLst/>
              <a:cxnLst/>
              <a:rect l="l" t="t" r="r" b="b"/>
              <a:pathLst>
                <a:path w="629920" h="180339">
                  <a:moveTo>
                    <a:pt x="539496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1"/>
                  </a:lnTo>
                  <a:lnTo>
                    <a:pt x="539496" y="179831"/>
                  </a:lnTo>
                  <a:lnTo>
                    <a:pt x="574494" y="172765"/>
                  </a:lnTo>
                  <a:lnTo>
                    <a:pt x="603075" y="153495"/>
                  </a:lnTo>
                  <a:lnTo>
                    <a:pt x="622345" y="124914"/>
                  </a:lnTo>
                  <a:lnTo>
                    <a:pt x="629412" y="89915"/>
                  </a:lnTo>
                  <a:lnTo>
                    <a:pt x="622345" y="54917"/>
                  </a:lnTo>
                  <a:lnTo>
                    <a:pt x="603075" y="26336"/>
                  </a:lnTo>
                  <a:lnTo>
                    <a:pt x="574494" y="7066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92089" y="1503425"/>
              <a:ext cx="629920" cy="180340"/>
            </a:xfrm>
            <a:custGeom>
              <a:avLst/>
              <a:gdLst/>
              <a:ahLst/>
              <a:cxnLst/>
              <a:rect l="l" t="t" r="r" b="b"/>
              <a:pathLst>
                <a:path w="629920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539496" y="0"/>
                  </a:lnTo>
                  <a:lnTo>
                    <a:pt x="574494" y="7066"/>
                  </a:lnTo>
                  <a:lnTo>
                    <a:pt x="603075" y="26336"/>
                  </a:lnTo>
                  <a:lnTo>
                    <a:pt x="622345" y="54917"/>
                  </a:lnTo>
                  <a:lnTo>
                    <a:pt x="629412" y="89915"/>
                  </a:lnTo>
                  <a:lnTo>
                    <a:pt x="622345" y="124914"/>
                  </a:lnTo>
                  <a:lnTo>
                    <a:pt x="603075" y="153495"/>
                  </a:lnTo>
                  <a:lnTo>
                    <a:pt x="574494" y="172765"/>
                  </a:lnTo>
                  <a:lnTo>
                    <a:pt x="539496" y="179831"/>
                  </a:lnTo>
                  <a:lnTo>
                    <a:pt x="89916" y="179831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71918" y="1532634"/>
            <a:ext cx="4686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Benchmark**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811276" y="2293620"/>
            <a:ext cx="938530" cy="3134995"/>
            <a:chOff x="1811276" y="2293620"/>
            <a:chExt cx="938530" cy="3134995"/>
          </a:xfrm>
        </p:grpSpPr>
        <p:sp>
          <p:nvSpPr>
            <p:cNvPr id="32" name="object 32"/>
            <p:cNvSpPr/>
            <p:nvPr/>
          </p:nvSpPr>
          <p:spPr>
            <a:xfrm>
              <a:off x="2430017" y="2335527"/>
              <a:ext cx="277495" cy="3054350"/>
            </a:xfrm>
            <a:custGeom>
              <a:avLst/>
              <a:gdLst/>
              <a:ahLst/>
              <a:cxnLst/>
              <a:rect l="l" t="t" r="r" b="b"/>
              <a:pathLst>
                <a:path w="277494" h="3054350">
                  <a:moveTo>
                    <a:pt x="0" y="76568"/>
                  </a:moveTo>
                  <a:lnTo>
                    <a:pt x="6016" y="46762"/>
                  </a:lnTo>
                  <a:lnTo>
                    <a:pt x="22425" y="22425"/>
                  </a:lnTo>
                  <a:lnTo>
                    <a:pt x="46762" y="6016"/>
                  </a:lnTo>
                  <a:lnTo>
                    <a:pt x="76568" y="0"/>
                  </a:lnTo>
                  <a:lnTo>
                    <a:pt x="200799" y="0"/>
                  </a:lnTo>
                  <a:lnTo>
                    <a:pt x="230605" y="6016"/>
                  </a:lnTo>
                  <a:lnTo>
                    <a:pt x="254942" y="22425"/>
                  </a:lnTo>
                  <a:lnTo>
                    <a:pt x="271351" y="46762"/>
                  </a:lnTo>
                  <a:lnTo>
                    <a:pt x="277368" y="76568"/>
                  </a:lnTo>
                  <a:lnTo>
                    <a:pt x="277368" y="2977527"/>
                  </a:lnTo>
                  <a:lnTo>
                    <a:pt x="271351" y="3007333"/>
                  </a:lnTo>
                  <a:lnTo>
                    <a:pt x="254942" y="3031670"/>
                  </a:lnTo>
                  <a:lnTo>
                    <a:pt x="230605" y="3048079"/>
                  </a:lnTo>
                  <a:lnTo>
                    <a:pt x="200799" y="3054096"/>
                  </a:lnTo>
                  <a:lnTo>
                    <a:pt x="76568" y="3054096"/>
                  </a:lnTo>
                  <a:lnTo>
                    <a:pt x="46762" y="3048079"/>
                  </a:lnTo>
                  <a:lnTo>
                    <a:pt x="22425" y="3031670"/>
                  </a:lnTo>
                  <a:lnTo>
                    <a:pt x="6016" y="3007333"/>
                  </a:lnTo>
                  <a:lnTo>
                    <a:pt x="0" y="2977527"/>
                  </a:lnTo>
                  <a:lnTo>
                    <a:pt x="0" y="76568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74035" y="2293620"/>
              <a:ext cx="175260" cy="3134995"/>
            </a:xfrm>
            <a:custGeom>
              <a:avLst/>
              <a:gdLst/>
              <a:ahLst/>
              <a:cxnLst/>
              <a:rect l="l" t="t" r="r" b="b"/>
              <a:pathLst>
                <a:path w="175260" h="3134995">
                  <a:moveTo>
                    <a:pt x="175260" y="0"/>
                  </a:moveTo>
                  <a:lnTo>
                    <a:pt x="0" y="0"/>
                  </a:lnTo>
                  <a:lnTo>
                    <a:pt x="0" y="3134868"/>
                  </a:lnTo>
                  <a:lnTo>
                    <a:pt x="175260" y="3134868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1276" y="3862579"/>
              <a:ext cx="619125" cy="0"/>
            </a:xfrm>
            <a:custGeom>
              <a:avLst/>
              <a:gdLst/>
              <a:ahLst/>
              <a:cxnLst/>
              <a:rect l="l" t="t" r="r" b="b"/>
              <a:pathLst>
                <a:path w="619125">
                  <a:moveTo>
                    <a:pt x="618959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269364" y="3146932"/>
            <a:ext cx="245745" cy="244475"/>
            <a:chOff x="1269364" y="3146932"/>
            <a:chExt cx="245745" cy="244475"/>
          </a:xfrm>
        </p:grpSpPr>
        <p:sp>
          <p:nvSpPr>
            <p:cNvPr id="36" name="object 36"/>
            <p:cNvSpPr/>
            <p:nvPr/>
          </p:nvSpPr>
          <p:spPr>
            <a:xfrm>
              <a:off x="1283969" y="3161537"/>
              <a:ext cx="216535" cy="215265"/>
            </a:xfrm>
            <a:custGeom>
              <a:avLst/>
              <a:gdLst/>
              <a:ahLst/>
              <a:cxnLst/>
              <a:rect l="l" t="t" r="r" b="b"/>
              <a:pathLst>
                <a:path w="216534" h="215264">
                  <a:moveTo>
                    <a:pt x="108204" y="0"/>
                  </a:moveTo>
                  <a:lnTo>
                    <a:pt x="66088" y="8443"/>
                  </a:lnTo>
                  <a:lnTo>
                    <a:pt x="31694" y="31470"/>
                  </a:lnTo>
                  <a:lnTo>
                    <a:pt x="8504" y="65622"/>
                  </a:lnTo>
                  <a:lnTo>
                    <a:pt x="0" y="107441"/>
                  </a:lnTo>
                  <a:lnTo>
                    <a:pt x="8504" y="149261"/>
                  </a:lnTo>
                  <a:lnTo>
                    <a:pt x="31694" y="183413"/>
                  </a:lnTo>
                  <a:lnTo>
                    <a:pt x="66088" y="206440"/>
                  </a:lnTo>
                  <a:lnTo>
                    <a:pt x="108204" y="214883"/>
                  </a:lnTo>
                  <a:lnTo>
                    <a:pt x="150319" y="206440"/>
                  </a:lnTo>
                  <a:lnTo>
                    <a:pt x="184713" y="183413"/>
                  </a:lnTo>
                  <a:lnTo>
                    <a:pt x="207903" y="149261"/>
                  </a:lnTo>
                  <a:lnTo>
                    <a:pt x="216408" y="107441"/>
                  </a:lnTo>
                  <a:lnTo>
                    <a:pt x="207903" y="65622"/>
                  </a:lnTo>
                  <a:lnTo>
                    <a:pt x="184713" y="31470"/>
                  </a:lnTo>
                  <a:lnTo>
                    <a:pt x="150319" y="8443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83969" y="3161537"/>
              <a:ext cx="216535" cy="215265"/>
            </a:xfrm>
            <a:custGeom>
              <a:avLst/>
              <a:gdLst/>
              <a:ahLst/>
              <a:cxnLst/>
              <a:rect l="l" t="t" r="r" b="b"/>
              <a:pathLst>
                <a:path w="216534" h="215264">
                  <a:moveTo>
                    <a:pt x="0" y="107441"/>
                  </a:moveTo>
                  <a:lnTo>
                    <a:pt x="8504" y="65622"/>
                  </a:lnTo>
                  <a:lnTo>
                    <a:pt x="31694" y="31470"/>
                  </a:lnTo>
                  <a:lnTo>
                    <a:pt x="66088" y="8443"/>
                  </a:lnTo>
                  <a:lnTo>
                    <a:pt x="108204" y="0"/>
                  </a:lnTo>
                  <a:lnTo>
                    <a:pt x="150319" y="8443"/>
                  </a:lnTo>
                  <a:lnTo>
                    <a:pt x="184713" y="31470"/>
                  </a:lnTo>
                  <a:lnTo>
                    <a:pt x="207903" y="65622"/>
                  </a:lnTo>
                  <a:lnTo>
                    <a:pt x="216408" y="107441"/>
                  </a:lnTo>
                  <a:lnTo>
                    <a:pt x="207903" y="149261"/>
                  </a:lnTo>
                  <a:lnTo>
                    <a:pt x="184713" y="183413"/>
                  </a:lnTo>
                  <a:lnTo>
                    <a:pt x="150319" y="206440"/>
                  </a:lnTo>
                  <a:lnTo>
                    <a:pt x="108204" y="214883"/>
                  </a:lnTo>
                  <a:lnTo>
                    <a:pt x="66088" y="206440"/>
                  </a:lnTo>
                  <a:lnTo>
                    <a:pt x="31694" y="183413"/>
                  </a:lnTo>
                  <a:lnTo>
                    <a:pt x="8504" y="149261"/>
                  </a:lnTo>
                  <a:lnTo>
                    <a:pt x="0" y="107441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195284" y="3035420"/>
            <a:ext cx="429259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Förändring*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>
              <a:latin typeface="Arial"/>
              <a:cs typeface="Arial"/>
            </a:endParaRPr>
          </a:p>
          <a:p>
            <a:pPr marR="29209" algn="ctr">
              <a:lnSpc>
                <a:spcPct val="1000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+2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269364" y="4334128"/>
            <a:ext cx="245745" cy="244475"/>
            <a:chOff x="1269364" y="4334128"/>
            <a:chExt cx="245745" cy="244475"/>
          </a:xfrm>
        </p:grpSpPr>
        <p:sp>
          <p:nvSpPr>
            <p:cNvPr id="40" name="object 40"/>
            <p:cNvSpPr/>
            <p:nvPr/>
          </p:nvSpPr>
          <p:spPr>
            <a:xfrm>
              <a:off x="1283969" y="4348733"/>
              <a:ext cx="216535" cy="215265"/>
            </a:xfrm>
            <a:custGeom>
              <a:avLst/>
              <a:gdLst/>
              <a:ahLst/>
              <a:cxnLst/>
              <a:rect l="l" t="t" r="r" b="b"/>
              <a:pathLst>
                <a:path w="216534" h="215264">
                  <a:moveTo>
                    <a:pt x="108204" y="0"/>
                  </a:moveTo>
                  <a:lnTo>
                    <a:pt x="66088" y="8443"/>
                  </a:lnTo>
                  <a:lnTo>
                    <a:pt x="31694" y="31470"/>
                  </a:lnTo>
                  <a:lnTo>
                    <a:pt x="8504" y="65622"/>
                  </a:lnTo>
                  <a:lnTo>
                    <a:pt x="0" y="107442"/>
                  </a:lnTo>
                  <a:lnTo>
                    <a:pt x="8504" y="149261"/>
                  </a:lnTo>
                  <a:lnTo>
                    <a:pt x="31694" y="183413"/>
                  </a:lnTo>
                  <a:lnTo>
                    <a:pt x="66088" y="206440"/>
                  </a:lnTo>
                  <a:lnTo>
                    <a:pt x="108204" y="214884"/>
                  </a:lnTo>
                  <a:lnTo>
                    <a:pt x="150319" y="206440"/>
                  </a:lnTo>
                  <a:lnTo>
                    <a:pt x="184713" y="183413"/>
                  </a:lnTo>
                  <a:lnTo>
                    <a:pt x="207903" y="149261"/>
                  </a:lnTo>
                  <a:lnTo>
                    <a:pt x="216408" y="107442"/>
                  </a:lnTo>
                  <a:lnTo>
                    <a:pt x="207903" y="65622"/>
                  </a:lnTo>
                  <a:lnTo>
                    <a:pt x="184713" y="31470"/>
                  </a:lnTo>
                  <a:lnTo>
                    <a:pt x="150319" y="8443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83969" y="4348733"/>
              <a:ext cx="216535" cy="215265"/>
            </a:xfrm>
            <a:custGeom>
              <a:avLst/>
              <a:gdLst/>
              <a:ahLst/>
              <a:cxnLst/>
              <a:rect l="l" t="t" r="r" b="b"/>
              <a:pathLst>
                <a:path w="216534" h="215264">
                  <a:moveTo>
                    <a:pt x="0" y="107442"/>
                  </a:moveTo>
                  <a:lnTo>
                    <a:pt x="8504" y="65622"/>
                  </a:lnTo>
                  <a:lnTo>
                    <a:pt x="31694" y="31470"/>
                  </a:lnTo>
                  <a:lnTo>
                    <a:pt x="66088" y="8443"/>
                  </a:lnTo>
                  <a:lnTo>
                    <a:pt x="108204" y="0"/>
                  </a:lnTo>
                  <a:lnTo>
                    <a:pt x="150319" y="8443"/>
                  </a:lnTo>
                  <a:lnTo>
                    <a:pt x="184713" y="31470"/>
                  </a:lnTo>
                  <a:lnTo>
                    <a:pt x="207903" y="65622"/>
                  </a:lnTo>
                  <a:lnTo>
                    <a:pt x="216408" y="107442"/>
                  </a:lnTo>
                  <a:lnTo>
                    <a:pt x="207903" y="149261"/>
                  </a:lnTo>
                  <a:lnTo>
                    <a:pt x="184713" y="183413"/>
                  </a:lnTo>
                  <a:lnTo>
                    <a:pt x="150319" y="206440"/>
                  </a:lnTo>
                  <a:lnTo>
                    <a:pt x="108204" y="214884"/>
                  </a:lnTo>
                  <a:lnTo>
                    <a:pt x="66088" y="206440"/>
                  </a:lnTo>
                  <a:lnTo>
                    <a:pt x="31694" y="183413"/>
                  </a:lnTo>
                  <a:lnTo>
                    <a:pt x="8504" y="149261"/>
                  </a:lnTo>
                  <a:lnTo>
                    <a:pt x="0" y="10744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166712" y="3609710"/>
            <a:ext cx="476250" cy="107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0" algn="ctr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96</a:t>
            </a:r>
            <a:endParaRPr sz="3000">
              <a:latin typeface="Arial"/>
              <a:cs typeface="Arial"/>
            </a:endParaRPr>
          </a:p>
          <a:p>
            <a:pPr marR="19050" algn="ctr">
              <a:lnSpc>
                <a:spcPct val="100000"/>
              </a:lnSpc>
              <a:spcBef>
                <a:spcPts val="2520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endParaRPr sz="70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  <a:spcBef>
                <a:spcPts val="575"/>
              </a:spcBef>
            </a:pPr>
            <a:r>
              <a:rPr sz="600" spc="-5" dirty="0">
                <a:latin typeface="Arial"/>
                <a:cs typeface="Arial"/>
              </a:rPr>
              <a:t>Benchmark**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92174" y="4132328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210312"/>
                </a:moveTo>
                <a:lnTo>
                  <a:pt x="0" y="0"/>
                </a:lnTo>
              </a:path>
            </a:pathLst>
          </a:custGeom>
          <a:ln w="2895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92174" y="3371856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220852"/>
                </a:moveTo>
                <a:lnTo>
                  <a:pt x="0" y="0"/>
                </a:lnTo>
              </a:path>
            </a:pathLst>
          </a:custGeom>
          <a:ln w="2895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42076" y="4645152"/>
            <a:ext cx="132715" cy="576580"/>
          </a:xfrm>
          <a:custGeom>
            <a:avLst/>
            <a:gdLst/>
            <a:ahLst/>
            <a:cxnLst/>
            <a:rect l="l" t="t" r="r" b="b"/>
            <a:pathLst>
              <a:path w="132714" h="576579">
                <a:moveTo>
                  <a:pt x="132587" y="0"/>
                </a:moveTo>
                <a:lnTo>
                  <a:pt x="0" y="0"/>
                </a:lnTo>
                <a:lnTo>
                  <a:pt x="0" y="576072"/>
                </a:lnTo>
                <a:lnTo>
                  <a:pt x="132587" y="576072"/>
                </a:lnTo>
                <a:lnTo>
                  <a:pt x="132587" y="0"/>
                </a:lnTo>
                <a:close/>
              </a:path>
            </a:pathLst>
          </a:custGeom>
          <a:solidFill>
            <a:srgbClr val="FFE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52157" y="4626859"/>
            <a:ext cx="5581015" cy="612775"/>
          </a:xfrm>
          <a:custGeom>
            <a:avLst/>
            <a:gdLst/>
            <a:ahLst/>
            <a:cxnLst/>
            <a:rect l="l" t="t" r="r" b="b"/>
            <a:pathLst>
              <a:path w="5581015" h="612775">
                <a:moveTo>
                  <a:pt x="5488508" y="0"/>
                </a:moveTo>
                <a:lnTo>
                  <a:pt x="92379" y="0"/>
                </a:lnTo>
                <a:lnTo>
                  <a:pt x="56423" y="7266"/>
                </a:lnTo>
                <a:lnTo>
                  <a:pt x="27058" y="27084"/>
                </a:lnTo>
                <a:lnTo>
                  <a:pt x="7260" y="56476"/>
                </a:lnTo>
                <a:lnTo>
                  <a:pt x="0" y="92468"/>
                </a:lnTo>
                <a:lnTo>
                  <a:pt x="0" y="520191"/>
                </a:lnTo>
                <a:lnTo>
                  <a:pt x="7260" y="556182"/>
                </a:lnTo>
                <a:lnTo>
                  <a:pt x="27058" y="585570"/>
                </a:lnTo>
                <a:lnTo>
                  <a:pt x="56423" y="605383"/>
                </a:lnTo>
                <a:lnTo>
                  <a:pt x="92379" y="612647"/>
                </a:lnTo>
                <a:lnTo>
                  <a:pt x="5488508" y="612647"/>
                </a:lnTo>
                <a:lnTo>
                  <a:pt x="5524470" y="605383"/>
                </a:lnTo>
                <a:lnTo>
                  <a:pt x="5553833" y="585570"/>
                </a:lnTo>
                <a:lnTo>
                  <a:pt x="5559863" y="576618"/>
                </a:lnTo>
                <a:lnTo>
                  <a:pt x="171526" y="576618"/>
                </a:lnTo>
                <a:lnTo>
                  <a:pt x="139797" y="570206"/>
                </a:lnTo>
                <a:lnTo>
                  <a:pt x="113888" y="552723"/>
                </a:lnTo>
                <a:lnTo>
                  <a:pt x="96422" y="526790"/>
                </a:lnTo>
                <a:lnTo>
                  <a:pt x="90017" y="495033"/>
                </a:lnTo>
                <a:lnTo>
                  <a:pt x="90017" y="117627"/>
                </a:lnTo>
                <a:lnTo>
                  <a:pt x="96422" y="85870"/>
                </a:lnTo>
                <a:lnTo>
                  <a:pt x="113888" y="59937"/>
                </a:lnTo>
                <a:lnTo>
                  <a:pt x="139797" y="42453"/>
                </a:lnTo>
                <a:lnTo>
                  <a:pt x="171526" y="36042"/>
                </a:lnTo>
                <a:lnTo>
                  <a:pt x="5559867" y="36042"/>
                </a:lnTo>
                <a:lnTo>
                  <a:pt x="5553833" y="27084"/>
                </a:lnTo>
                <a:lnTo>
                  <a:pt x="5524470" y="7266"/>
                </a:lnTo>
                <a:lnTo>
                  <a:pt x="5488508" y="0"/>
                </a:lnTo>
                <a:close/>
              </a:path>
              <a:path w="5581015" h="612775">
                <a:moveTo>
                  <a:pt x="5559867" y="36042"/>
                </a:moveTo>
                <a:lnTo>
                  <a:pt x="5409361" y="36042"/>
                </a:lnTo>
                <a:lnTo>
                  <a:pt x="5441090" y="42453"/>
                </a:lnTo>
                <a:lnTo>
                  <a:pt x="5466999" y="59937"/>
                </a:lnTo>
                <a:lnTo>
                  <a:pt x="5484465" y="85870"/>
                </a:lnTo>
                <a:lnTo>
                  <a:pt x="5490870" y="117627"/>
                </a:lnTo>
                <a:lnTo>
                  <a:pt x="5490870" y="495033"/>
                </a:lnTo>
                <a:lnTo>
                  <a:pt x="5484465" y="526790"/>
                </a:lnTo>
                <a:lnTo>
                  <a:pt x="5466999" y="552723"/>
                </a:lnTo>
                <a:lnTo>
                  <a:pt x="5441090" y="570206"/>
                </a:lnTo>
                <a:lnTo>
                  <a:pt x="5409361" y="576618"/>
                </a:lnTo>
                <a:lnTo>
                  <a:pt x="5559863" y="576618"/>
                </a:lnTo>
                <a:lnTo>
                  <a:pt x="5573629" y="556182"/>
                </a:lnTo>
                <a:lnTo>
                  <a:pt x="5580888" y="520191"/>
                </a:lnTo>
                <a:lnTo>
                  <a:pt x="5580888" y="92468"/>
                </a:lnTo>
                <a:lnTo>
                  <a:pt x="5573629" y="56476"/>
                </a:lnTo>
                <a:lnTo>
                  <a:pt x="5559867" y="360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5943481" y="4645038"/>
          <a:ext cx="5471795" cy="53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9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1F1F1"/>
                      </a:solidFill>
                      <a:prstDash val="solid"/>
                    </a:lnL>
                    <a:lnT w="57150">
                      <a:solidFill>
                        <a:srgbClr val="F1F1F1"/>
                      </a:solidFill>
                      <a:prstDash val="solid"/>
                    </a:lnT>
                    <a:lnB w="57150">
                      <a:solidFill>
                        <a:srgbClr val="F1F1F1"/>
                      </a:solidFill>
                      <a:prstDash val="solid"/>
                    </a:lnB>
                    <a:solidFill>
                      <a:srgbClr val="FFE4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57150">
                      <a:solidFill>
                        <a:srgbClr val="F1F1F1"/>
                      </a:solidFill>
                      <a:prstDash val="solid"/>
                    </a:lnT>
                    <a:lnB w="57150">
                      <a:solidFill>
                        <a:srgbClr val="F1F1F1"/>
                      </a:solidFill>
                      <a:prstDash val="solid"/>
                    </a:lnB>
                    <a:solidFill>
                      <a:srgbClr val="83E7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78681">
                      <a:solidFill>
                        <a:srgbClr val="F1F1F1"/>
                      </a:solidFill>
                      <a:prstDash val="solid"/>
                    </a:lnR>
                    <a:lnT w="57150">
                      <a:solidFill>
                        <a:srgbClr val="F1F1F1"/>
                      </a:solidFill>
                      <a:prstDash val="solid"/>
                    </a:lnT>
                    <a:lnB w="57150">
                      <a:solidFill>
                        <a:srgbClr val="F1F1F1"/>
                      </a:solidFill>
                      <a:prstDash val="solid"/>
                    </a:lnB>
                    <a:solidFill>
                      <a:srgbClr val="53A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object 48"/>
          <p:cNvSpPr txBox="1"/>
          <p:nvPr/>
        </p:nvSpPr>
        <p:spPr>
          <a:xfrm>
            <a:off x="3135227" y="4857428"/>
            <a:ext cx="2235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C3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08946" y="4808123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408" y="4812791"/>
            <a:ext cx="245363" cy="243839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4848966" y="4866572"/>
            <a:ext cx="1238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E5657"/>
                </a:solidFill>
                <a:latin typeface="Arial"/>
                <a:cs typeface="Arial"/>
              </a:rPr>
              <a:t>±0</a:t>
            </a:r>
            <a:endParaRPr sz="700">
              <a:latin typeface="Arial"/>
              <a:cs typeface="Arial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3352" y="4812791"/>
            <a:ext cx="245363" cy="243839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5544193" y="4866572"/>
            <a:ext cx="1238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E5657"/>
                </a:solidFill>
                <a:latin typeface="Arial"/>
                <a:cs typeface="Arial"/>
              </a:rPr>
              <a:t>±0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942076" y="3570732"/>
            <a:ext cx="5400040" cy="574675"/>
            <a:chOff x="5942076" y="3570732"/>
            <a:chExt cx="5400040" cy="574675"/>
          </a:xfrm>
        </p:grpSpPr>
        <p:sp>
          <p:nvSpPr>
            <p:cNvPr id="55" name="object 55"/>
            <p:cNvSpPr/>
            <p:nvPr/>
          </p:nvSpPr>
          <p:spPr>
            <a:xfrm>
              <a:off x="5942076" y="3570732"/>
              <a:ext cx="132715" cy="574675"/>
            </a:xfrm>
            <a:custGeom>
              <a:avLst/>
              <a:gdLst/>
              <a:ahLst/>
              <a:cxnLst/>
              <a:rect l="l" t="t" r="r" b="b"/>
              <a:pathLst>
                <a:path w="132714" h="574675">
                  <a:moveTo>
                    <a:pt x="132587" y="0"/>
                  </a:moveTo>
                  <a:lnTo>
                    <a:pt x="0" y="0"/>
                  </a:lnTo>
                  <a:lnTo>
                    <a:pt x="0" y="574547"/>
                  </a:lnTo>
                  <a:lnTo>
                    <a:pt x="132587" y="574547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74664" y="3570732"/>
              <a:ext cx="5267325" cy="574675"/>
            </a:xfrm>
            <a:custGeom>
              <a:avLst/>
              <a:gdLst/>
              <a:ahLst/>
              <a:cxnLst/>
              <a:rect l="l" t="t" r="r" b="b"/>
              <a:pathLst>
                <a:path w="5267325" h="574675">
                  <a:moveTo>
                    <a:pt x="5266944" y="0"/>
                  </a:moveTo>
                  <a:lnTo>
                    <a:pt x="0" y="0"/>
                  </a:lnTo>
                  <a:lnTo>
                    <a:pt x="0" y="574547"/>
                  </a:lnTo>
                  <a:lnTo>
                    <a:pt x="5266944" y="574547"/>
                  </a:lnTo>
                  <a:lnTo>
                    <a:pt x="5266944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630125" y="3756095"/>
            <a:ext cx="168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852157" y="3552438"/>
            <a:ext cx="5581015" cy="611505"/>
            <a:chOff x="5852157" y="3552438"/>
            <a:chExt cx="5581015" cy="611505"/>
          </a:xfrm>
        </p:grpSpPr>
        <p:sp>
          <p:nvSpPr>
            <p:cNvPr id="59" name="object 59"/>
            <p:cNvSpPr/>
            <p:nvPr/>
          </p:nvSpPr>
          <p:spPr>
            <a:xfrm>
              <a:off x="5852157" y="3552438"/>
              <a:ext cx="5581015" cy="611505"/>
            </a:xfrm>
            <a:custGeom>
              <a:avLst/>
              <a:gdLst/>
              <a:ahLst/>
              <a:cxnLst/>
              <a:rect l="l" t="t" r="r" b="b"/>
              <a:pathLst>
                <a:path w="5581015" h="611504">
                  <a:moveTo>
                    <a:pt x="5488508" y="0"/>
                  </a:moveTo>
                  <a:lnTo>
                    <a:pt x="92379" y="0"/>
                  </a:lnTo>
                  <a:lnTo>
                    <a:pt x="56423" y="7249"/>
                  </a:lnTo>
                  <a:lnTo>
                    <a:pt x="27058" y="27017"/>
                  </a:lnTo>
                  <a:lnTo>
                    <a:pt x="7260" y="56337"/>
                  </a:lnTo>
                  <a:lnTo>
                    <a:pt x="0" y="92240"/>
                  </a:lnTo>
                  <a:lnTo>
                    <a:pt x="0" y="518896"/>
                  </a:lnTo>
                  <a:lnTo>
                    <a:pt x="7260" y="554797"/>
                  </a:lnTo>
                  <a:lnTo>
                    <a:pt x="27058" y="584112"/>
                  </a:lnTo>
                  <a:lnTo>
                    <a:pt x="56423" y="603876"/>
                  </a:lnTo>
                  <a:lnTo>
                    <a:pt x="92379" y="611124"/>
                  </a:lnTo>
                  <a:lnTo>
                    <a:pt x="5488508" y="611124"/>
                  </a:lnTo>
                  <a:lnTo>
                    <a:pt x="5524470" y="603876"/>
                  </a:lnTo>
                  <a:lnTo>
                    <a:pt x="5553833" y="584112"/>
                  </a:lnTo>
                  <a:lnTo>
                    <a:pt x="5559863" y="575183"/>
                  </a:lnTo>
                  <a:lnTo>
                    <a:pt x="171526" y="575183"/>
                  </a:lnTo>
                  <a:lnTo>
                    <a:pt x="139797" y="568787"/>
                  </a:lnTo>
                  <a:lnTo>
                    <a:pt x="113888" y="551346"/>
                  </a:lnTo>
                  <a:lnTo>
                    <a:pt x="96422" y="525478"/>
                  </a:lnTo>
                  <a:lnTo>
                    <a:pt x="90017" y="493801"/>
                  </a:lnTo>
                  <a:lnTo>
                    <a:pt x="90017" y="117335"/>
                  </a:lnTo>
                  <a:lnTo>
                    <a:pt x="96422" y="85658"/>
                  </a:lnTo>
                  <a:lnTo>
                    <a:pt x="113888" y="59790"/>
                  </a:lnTo>
                  <a:lnTo>
                    <a:pt x="139797" y="42349"/>
                  </a:lnTo>
                  <a:lnTo>
                    <a:pt x="171526" y="35953"/>
                  </a:lnTo>
                  <a:lnTo>
                    <a:pt x="5559867" y="35953"/>
                  </a:lnTo>
                  <a:lnTo>
                    <a:pt x="5553833" y="27017"/>
                  </a:lnTo>
                  <a:lnTo>
                    <a:pt x="5524470" y="7249"/>
                  </a:lnTo>
                  <a:lnTo>
                    <a:pt x="5488508" y="0"/>
                  </a:lnTo>
                  <a:close/>
                </a:path>
                <a:path w="5581015" h="611504">
                  <a:moveTo>
                    <a:pt x="5559867" y="35953"/>
                  </a:moveTo>
                  <a:lnTo>
                    <a:pt x="5409361" y="35953"/>
                  </a:lnTo>
                  <a:lnTo>
                    <a:pt x="5441090" y="42349"/>
                  </a:lnTo>
                  <a:lnTo>
                    <a:pt x="5466999" y="59790"/>
                  </a:lnTo>
                  <a:lnTo>
                    <a:pt x="5484465" y="85658"/>
                  </a:lnTo>
                  <a:lnTo>
                    <a:pt x="5490870" y="117335"/>
                  </a:lnTo>
                  <a:lnTo>
                    <a:pt x="5490870" y="493801"/>
                  </a:lnTo>
                  <a:lnTo>
                    <a:pt x="5484465" y="525478"/>
                  </a:lnTo>
                  <a:lnTo>
                    <a:pt x="5466999" y="551346"/>
                  </a:lnTo>
                  <a:lnTo>
                    <a:pt x="5441090" y="568787"/>
                  </a:lnTo>
                  <a:lnTo>
                    <a:pt x="5409361" y="575183"/>
                  </a:lnTo>
                  <a:lnTo>
                    <a:pt x="5559863" y="575183"/>
                  </a:lnTo>
                  <a:lnTo>
                    <a:pt x="5573629" y="554797"/>
                  </a:lnTo>
                  <a:lnTo>
                    <a:pt x="5580888" y="518896"/>
                  </a:lnTo>
                  <a:lnTo>
                    <a:pt x="5580888" y="92240"/>
                  </a:lnTo>
                  <a:lnTo>
                    <a:pt x="5573629" y="56337"/>
                  </a:lnTo>
                  <a:lnTo>
                    <a:pt x="5559867" y="3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42838" y="3589780"/>
              <a:ext cx="5401310" cy="539750"/>
            </a:xfrm>
            <a:custGeom>
              <a:avLst/>
              <a:gdLst/>
              <a:ahLst/>
              <a:cxnLst/>
              <a:rect l="l" t="t" r="r" b="b"/>
              <a:pathLst>
                <a:path w="5401309" h="539750">
                  <a:moveTo>
                    <a:pt x="0" y="81419"/>
                  </a:moveTo>
                  <a:lnTo>
                    <a:pt x="6397" y="49725"/>
                  </a:lnTo>
                  <a:lnTo>
                    <a:pt x="23845" y="23845"/>
                  </a:lnTo>
                  <a:lnTo>
                    <a:pt x="49725" y="6397"/>
                  </a:lnTo>
                  <a:lnTo>
                    <a:pt x="81419" y="0"/>
                  </a:lnTo>
                  <a:lnTo>
                    <a:pt x="5319636" y="0"/>
                  </a:lnTo>
                  <a:lnTo>
                    <a:pt x="5351330" y="6397"/>
                  </a:lnTo>
                  <a:lnTo>
                    <a:pt x="5377210" y="23845"/>
                  </a:lnTo>
                  <a:lnTo>
                    <a:pt x="5394658" y="49725"/>
                  </a:lnTo>
                  <a:lnTo>
                    <a:pt x="5401056" y="81419"/>
                  </a:lnTo>
                  <a:lnTo>
                    <a:pt x="5401056" y="458076"/>
                  </a:lnTo>
                  <a:lnTo>
                    <a:pt x="5394658" y="489770"/>
                  </a:lnTo>
                  <a:lnTo>
                    <a:pt x="5377210" y="515650"/>
                  </a:lnTo>
                  <a:lnTo>
                    <a:pt x="5351330" y="533098"/>
                  </a:lnTo>
                  <a:lnTo>
                    <a:pt x="5319636" y="539496"/>
                  </a:lnTo>
                  <a:lnTo>
                    <a:pt x="81419" y="539496"/>
                  </a:lnTo>
                  <a:lnTo>
                    <a:pt x="49725" y="533098"/>
                  </a:lnTo>
                  <a:lnTo>
                    <a:pt x="23845" y="515650"/>
                  </a:lnTo>
                  <a:lnTo>
                    <a:pt x="6397" y="489770"/>
                  </a:lnTo>
                  <a:lnTo>
                    <a:pt x="0" y="458076"/>
                  </a:lnTo>
                  <a:lnTo>
                    <a:pt x="0" y="81419"/>
                  </a:lnTo>
                  <a:close/>
                </a:path>
              </a:pathLst>
            </a:custGeom>
            <a:ln w="2895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135227" y="3782152"/>
            <a:ext cx="2235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C2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08946" y="3732791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3" name="object 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3736847"/>
            <a:ext cx="245363" cy="245363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4847442" y="3791296"/>
            <a:ext cx="1270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+2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5" name="object 6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3352" y="3736847"/>
            <a:ext cx="245363" cy="245363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5542669" y="3791296"/>
            <a:ext cx="1270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942076" y="2494788"/>
            <a:ext cx="5400040" cy="576580"/>
            <a:chOff x="5942076" y="2494788"/>
            <a:chExt cx="5400040" cy="576580"/>
          </a:xfrm>
        </p:grpSpPr>
        <p:sp>
          <p:nvSpPr>
            <p:cNvPr id="68" name="object 68"/>
            <p:cNvSpPr/>
            <p:nvPr/>
          </p:nvSpPr>
          <p:spPr>
            <a:xfrm>
              <a:off x="5942076" y="2494788"/>
              <a:ext cx="791210" cy="576580"/>
            </a:xfrm>
            <a:custGeom>
              <a:avLst/>
              <a:gdLst/>
              <a:ahLst/>
              <a:cxnLst/>
              <a:rect l="l" t="t" r="r" b="b"/>
              <a:pathLst>
                <a:path w="791209" h="576580">
                  <a:moveTo>
                    <a:pt x="790955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790955" y="576072"/>
                  </a:lnTo>
                  <a:lnTo>
                    <a:pt x="790955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33032" y="2494788"/>
              <a:ext cx="4608830" cy="576580"/>
            </a:xfrm>
            <a:custGeom>
              <a:avLst/>
              <a:gdLst/>
              <a:ahLst/>
              <a:cxnLst/>
              <a:rect l="l" t="t" r="r" b="b"/>
              <a:pathLst>
                <a:path w="4608830" h="576580">
                  <a:moveTo>
                    <a:pt x="4608576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4608576" y="576072"/>
                  </a:lnTo>
                  <a:lnTo>
                    <a:pt x="4608576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969238" y="2680765"/>
            <a:ext cx="7639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959326" y="2680765"/>
            <a:ext cx="1682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852157" y="2476494"/>
            <a:ext cx="5581015" cy="612775"/>
            <a:chOff x="5852157" y="2476494"/>
            <a:chExt cx="5581015" cy="612775"/>
          </a:xfrm>
        </p:grpSpPr>
        <p:sp>
          <p:nvSpPr>
            <p:cNvPr id="73" name="object 73"/>
            <p:cNvSpPr/>
            <p:nvPr/>
          </p:nvSpPr>
          <p:spPr>
            <a:xfrm>
              <a:off x="5852157" y="2476494"/>
              <a:ext cx="5581015" cy="612775"/>
            </a:xfrm>
            <a:custGeom>
              <a:avLst/>
              <a:gdLst/>
              <a:ahLst/>
              <a:cxnLst/>
              <a:rect l="l" t="t" r="r" b="b"/>
              <a:pathLst>
                <a:path w="5581015" h="612775">
                  <a:moveTo>
                    <a:pt x="5488508" y="0"/>
                  </a:moveTo>
                  <a:lnTo>
                    <a:pt x="92379" y="0"/>
                  </a:lnTo>
                  <a:lnTo>
                    <a:pt x="56423" y="7266"/>
                  </a:lnTo>
                  <a:lnTo>
                    <a:pt x="27058" y="27084"/>
                  </a:lnTo>
                  <a:lnTo>
                    <a:pt x="7260" y="56476"/>
                  </a:lnTo>
                  <a:lnTo>
                    <a:pt x="0" y="92468"/>
                  </a:lnTo>
                  <a:lnTo>
                    <a:pt x="0" y="520192"/>
                  </a:lnTo>
                  <a:lnTo>
                    <a:pt x="7260" y="556182"/>
                  </a:lnTo>
                  <a:lnTo>
                    <a:pt x="27058" y="585570"/>
                  </a:lnTo>
                  <a:lnTo>
                    <a:pt x="56423" y="605383"/>
                  </a:lnTo>
                  <a:lnTo>
                    <a:pt x="92379" y="612648"/>
                  </a:lnTo>
                  <a:lnTo>
                    <a:pt x="5488508" y="612648"/>
                  </a:lnTo>
                  <a:lnTo>
                    <a:pt x="5524470" y="605383"/>
                  </a:lnTo>
                  <a:lnTo>
                    <a:pt x="5553833" y="585570"/>
                  </a:lnTo>
                  <a:lnTo>
                    <a:pt x="5559863" y="576618"/>
                  </a:lnTo>
                  <a:lnTo>
                    <a:pt x="171526" y="576618"/>
                  </a:lnTo>
                  <a:lnTo>
                    <a:pt x="139797" y="570206"/>
                  </a:lnTo>
                  <a:lnTo>
                    <a:pt x="113888" y="552723"/>
                  </a:lnTo>
                  <a:lnTo>
                    <a:pt x="96422" y="526790"/>
                  </a:lnTo>
                  <a:lnTo>
                    <a:pt x="90017" y="495033"/>
                  </a:lnTo>
                  <a:lnTo>
                    <a:pt x="90017" y="117627"/>
                  </a:lnTo>
                  <a:lnTo>
                    <a:pt x="96422" y="85870"/>
                  </a:lnTo>
                  <a:lnTo>
                    <a:pt x="113888" y="59937"/>
                  </a:lnTo>
                  <a:lnTo>
                    <a:pt x="139797" y="42453"/>
                  </a:lnTo>
                  <a:lnTo>
                    <a:pt x="171526" y="36042"/>
                  </a:lnTo>
                  <a:lnTo>
                    <a:pt x="5559867" y="36042"/>
                  </a:lnTo>
                  <a:lnTo>
                    <a:pt x="5553833" y="27084"/>
                  </a:lnTo>
                  <a:lnTo>
                    <a:pt x="5524470" y="7266"/>
                  </a:lnTo>
                  <a:lnTo>
                    <a:pt x="5488508" y="0"/>
                  </a:lnTo>
                  <a:close/>
                </a:path>
                <a:path w="5581015" h="612775">
                  <a:moveTo>
                    <a:pt x="5559867" y="36042"/>
                  </a:moveTo>
                  <a:lnTo>
                    <a:pt x="5409361" y="36042"/>
                  </a:lnTo>
                  <a:lnTo>
                    <a:pt x="5441090" y="42453"/>
                  </a:lnTo>
                  <a:lnTo>
                    <a:pt x="5466999" y="59937"/>
                  </a:lnTo>
                  <a:lnTo>
                    <a:pt x="5484465" y="85870"/>
                  </a:lnTo>
                  <a:lnTo>
                    <a:pt x="5490870" y="117627"/>
                  </a:lnTo>
                  <a:lnTo>
                    <a:pt x="5490870" y="495033"/>
                  </a:lnTo>
                  <a:lnTo>
                    <a:pt x="5484465" y="526790"/>
                  </a:lnTo>
                  <a:lnTo>
                    <a:pt x="5466999" y="552723"/>
                  </a:lnTo>
                  <a:lnTo>
                    <a:pt x="5441090" y="570206"/>
                  </a:lnTo>
                  <a:lnTo>
                    <a:pt x="5409361" y="576618"/>
                  </a:lnTo>
                  <a:lnTo>
                    <a:pt x="5559863" y="576618"/>
                  </a:lnTo>
                  <a:lnTo>
                    <a:pt x="5573629" y="556182"/>
                  </a:lnTo>
                  <a:lnTo>
                    <a:pt x="5580888" y="520192"/>
                  </a:lnTo>
                  <a:lnTo>
                    <a:pt x="5580888" y="92468"/>
                  </a:lnTo>
                  <a:lnTo>
                    <a:pt x="5573629" y="56476"/>
                  </a:lnTo>
                  <a:lnTo>
                    <a:pt x="5559867" y="360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942838" y="2513836"/>
              <a:ext cx="5401310" cy="539750"/>
            </a:xfrm>
            <a:custGeom>
              <a:avLst/>
              <a:gdLst/>
              <a:ahLst/>
              <a:cxnLst/>
              <a:rect l="l" t="t" r="r" b="b"/>
              <a:pathLst>
                <a:path w="5401309" h="539750">
                  <a:moveTo>
                    <a:pt x="0" y="81419"/>
                  </a:moveTo>
                  <a:lnTo>
                    <a:pt x="6397" y="49725"/>
                  </a:lnTo>
                  <a:lnTo>
                    <a:pt x="23845" y="23845"/>
                  </a:lnTo>
                  <a:lnTo>
                    <a:pt x="49725" y="6397"/>
                  </a:lnTo>
                  <a:lnTo>
                    <a:pt x="81419" y="0"/>
                  </a:lnTo>
                  <a:lnTo>
                    <a:pt x="5319636" y="0"/>
                  </a:lnTo>
                  <a:lnTo>
                    <a:pt x="5351330" y="6397"/>
                  </a:lnTo>
                  <a:lnTo>
                    <a:pt x="5377210" y="23845"/>
                  </a:lnTo>
                  <a:lnTo>
                    <a:pt x="5394658" y="49725"/>
                  </a:lnTo>
                  <a:lnTo>
                    <a:pt x="5401056" y="81419"/>
                  </a:lnTo>
                  <a:lnTo>
                    <a:pt x="5401056" y="458076"/>
                  </a:lnTo>
                  <a:lnTo>
                    <a:pt x="5394658" y="489770"/>
                  </a:lnTo>
                  <a:lnTo>
                    <a:pt x="5377210" y="515650"/>
                  </a:lnTo>
                  <a:lnTo>
                    <a:pt x="5351330" y="533098"/>
                  </a:lnTo>
                  <a:lnTo>
                    <a:pt x="5319636" y="539496"/>
                  </a:lnTo>
                  <a:lnTo>
                    <a:pt x="81419" y="539496"/>
                  </a:lnTo>
                  <a:lnTo>
                    <a:pt x="49725" y="533098"/>
                  </a:lnTo>
                  <a:lnTo>
                    <a:pt x="23845" y="515650"/>
                  </a:lnTo>
                  <a:lnTo>
                    <a:pt x="6397" y="489770"/>
                  </a:lnTo>
                  <a:lnTo>
                    <a:pt x="0" y="458076"/>
                  </a:lnTo>
                  <a:lnTo>
                    <a:pt x="0" y="81419"/>
                  </a:lnTo>
                  <a:close/>
                </a:path>
              </a:pathLst>
            </a:custGeom>
            <a:ln w="2895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108946" y="2657461"/>
            <a:ext cx="2241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6" name="object 7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408" y="2662427"/>
            <a:ext cx="245363" cy="243839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4847442" y="2716020"/>
            <a:ext cx="1270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+2</a:t>
            </a:r>
            <a:endParaRPr sz="700">
              <a:latin typeface="Arial"/>
              <a:cs typeface="Arial"/>
            </a:endParaRPr>
          </a:p>
        </p:txBody>
      </p:sp>
      <p:pic>
        <p:nvPicPr>
          <p:cNvPr id="78" name="object 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3352" y="2662427"/>
            <a:ext cx="245363" cy="243839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5542669" y="2716020"/>
            <a:ext cx="1270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endParaRPr sz="7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135227" y="2706876"/>
            <a:ext cx="2235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C1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VC1:</a:t>
            </a:r>
            <a:r>
              <a:rPr spc="-35" dirty="0"/>
              <a:t> </a:t>
            </a:r>
            <a:r>
              <a:rPr dirty="0"/>
              <a:t>95</a:t>
            </a:r>
            <a:r>
              <a:rPr spc="-45" dirty="0"/>
              <a:t> </a:t>
            </a:r>
            <a:r>
              <a:rPr dirty="0"/>
              <a:t>/</a:t>
            </a:r>
            <a:r>
              <a:rPr spc="-25" dirty="0"/>
              <a:t> </a:t>
            </a:r>
            <a:r>
              <a:rPr dirty="0"/>
              <a:t>100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24357" y="1665604"/>
            <a:ext cx="5179060" cy="4370070"/>
            <a:chOff x="824357" y="1665604"/>
            <a:chExt cx="5179060" cy="4370070"/>
          </a:xfrm>
        </p:grpSpPr>
        <p:sp>
          <p:nvSpPr>
            <p:cNvPr id="4" name="object 4"/>
            <p:cNvSpPr/>
            <p:nvPr/>
          </p:nvSpPr>
          <p:spPr>
            <a:xfrm>
              <a:off x="838962" y="1808228"/>
              <a:ext cx="5149850" cy="4212590"/>
            </a:xfrm>
            <a:custGeom>
              <a:avLst/>
              <a:gdLst/>
              <a:ahLst/>
              <a:cxnLst/>
              <a:rect l="l" t="t" r="r" b="b"/>
              <a:pathLst>
                <a:path w="5149850" h="4212590">
                  <a:moveTo>
                    <a:pt x="0" y="76492"/>
                  </a:moveTo>
                  <a:lnTo>
                    <a:pt x="6011" y="46714"/>
                  </a:lnTo>
                  <a:lnTo>
                    <a:pt x="22405" y="22401"/>
                  </a:lnTo>
                  <a:lnTo>
                    <a:pt x="46720" y="6010"/>
                  </a:lnTo>
                  <a:lnTo>
                    <a:pt x="76492" y="0"/>
                  </a:lnTo>
                  <a:lnTo>
                    <a:pt x="5073103" y="0"/>
                  </a:lnTo>
                  <a:lnTo>
                    <a:pt x="5102875" y="6010"/>
                  </a:lnTo>
                  <a:lnTo>
                    <a:pt x="5127190" y="22401"/>
                  </a:lnTo>
                  <a:lnTo>
                    <a:pt x="5143584" y="46714"/>
                  </a:lnTo>
                  <a:lnTo>
                    <a:pt x="5149596" y="76492"/>
                  </a:lnTo>
                  <a:lnTo>
                    <a:pt x="5149596" y="4135843"/>
                  </a:lnTo>
                  <a:lnTo>
                    <a:pt x="5143584" y="4165615"/>
                  </a:lnTo>
                  <a:lnTo>
                    <a:pt x="5127190" y="4189930"/>
                  </a:lnTo>
                  <a:lnTo>
                    <a:pt x="5102875" y="4206324"/>
                  </a:lnTo>
                  <a:lnTo>
                    <a:pt x="5073103" y="4212336"/>
                  </a:lnTo>
                  <a:lnTo>
                    <a:pt x="76492" y="4212336"/>
                  </a:lnTo>
                  <a:lnTo>
                    <a:pt x="46720" y="4206324"/>
                  </a:lnTo>
                  <a:lnTo>
                    <a:pt x="22405" y="4189930"/>
                  </a:lnTo>
                  <a:lnTo>
                    <a:pt x="6011" y="4165615"/>
                  </a:lnTo>
                  <a:lnTo>
                    <a:pt x="0" y="4135843"/>
                  </a:lnTo>
                  <a:lnTo>
                    <a:pt x="0" y="7649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5005" y="1680209"/>
              <a:ext cx="1391920" cy="245745"/>
            </a:xfrm>
            <a:custGeom>
              <a:avLst/>
              <a:gdLst/>
              <a:ahLst/>
              <a:cxnLst/>
              <a:rect l="l" t="t" r="r" b="b"/>
              <a:pathLst>
                <a:path w="1391920" h="245744">
                  <a:moveTo>
                    <a:pt x="1268730" y="0"/>
                  </a:moveTo>
                  <a:lnTo>
                    <a:pt x="122682" y="0"/>
                  </a:lnTo>
                  <a:lnTo>
                    <a:pt x="74929" y="9641"/>
                  </a:lnTo>
                  <a:lnTo>
                    <a:pt x="35933" y="35933"/>
                  </a:lnTo>
                  <a:lnTo>
                    <a:pt x="9641" y="74929"/>
                  </a:lnTo>
                  <a:lnTo>
                    <a:pt x="0" y="122682"/>
                  </a:lnTo>
                  <a:lnTo>
                    <a:pt x="9641" y="170434"/>
                  </a:lnTo>
                  <a:lnTo>
                    <a:pt x="35933" y="209430"/>
                  </a:lnTo>
                  <a:lnTo>
                    <a:pt x="74929" y="235722"/>
                  </a:lnTo>
                  <a:lnTo>
                    <a:pt x="122682" y="245364"/>
                  </a:lnTo>
                  <a:lnTo>
                    <a:pt x="1268730" y="245364"/>
                  </a:lnTo>
                  <a:lnTo>
                    <a:pt x="1316482" y="235722"/>
                  </a:lnTo>
                  <a:lnTo>
                    <a:pt x="1355478" y="209430"/>
                  </a:lnTo>
                  <a:lnTo>
                    <a:pt x="1381770" y="170434"/>
                  </a:lnTo>
                  <a:lnTo>
                    <a:pt x="1391412" y="122682"/>
                  </a:lnTo>
                  <a:lnTo>
                    <a:pt x="1381770" y="74929"/>
                  </a:lnTo>
                  <a:lnTo>
                    <a:pt x="1355478" y="35933"/>
                  </a:lnTo>
                  <a:lnTo>
                    <a:pt x="1316482" y="9641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5005" y="1680209"/>
              <a:ext cx="1391920" cy="245745"/>
            </a:xfrm>
            <a:custGeom>
              <a:avLst/>
              <a:gdLst/>
              <a:ahLst/>
              <a:cxnLst/>
              <a:rect l="l" t="t" r="r" b="b"/>
              <a:pathLst>
                <a:path w="1391920" h="245744">
                  <a:moveTo>
                    <a:pt x="0" y="122682"/>
                  </a:moveTo>
                  <a:lnTo>
                    <a:pt x="9641" y="74929"/>
                  </a:lnTo>
                  <a:lnTo>
                    <a:pt x="35933" y="35933"/>
                  </a:lnTo>
                  <a:lnTo>
                    <a:pt x="74929" y="9641"/>
                  </a:lnTo>
                  <a:lnTo>
                    <a:pt x="122682" y="0"/>
                  </a:lnTo>
                  <a:lnTo>
                    <a:pt x="1268730" y="0"/>
                  </a:lnTo>
                  <a:lnTo>
                    <a:pt x="1316482" y="9641"/>
                  </a:lnTo>
                  <a:lnTo>
                    <a:pt x="1355478" y="35933"/>
                  </a:lnTo>
                  <a:lnTo>
                    <a:pt x="1381770" y="74929"/>
                  </a:lnTo>
                  <a:lnTo>
                    <a:pt x="1391412" y="122682"/>
                  </a:lnTo>
                  <a:lnTo>
                    <a:pt x="1381770" y="170434"/>
                  </a:lnTo>
                  <a:lnTo>
                    <a:pt x="1355478" y="209430"/>
                  </a:lnTo>
                  <a:lnTo>
                    <a:pt x="1316482" y="235722"/>
                  </a:lnTo>
                  <a:lnTo>
                    <a:pt x="1268730" y="245364"/>
                  </a:lnTo>
                  <a:lnTo>
                    <a:pt x="122682" y="245364"/>
                  </a:lnTo>
                  <a:lnTo>
                    <a:pt x="74929" y="235722"/>
                  </a:lnTo>
                  <a:lnTo>
                    <a:pt x="35933" y="209430"/>
                  </a:lnTo>
                  <a:lnTo>
                    <a:pt x="9641" y="170434"/>
                  </a:lnTo>
                  <a:lnTo>
                    <a:pt x="0" y="12268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7300" y="1339024"/>
            <a:ext cx="5732780" cy="54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'Min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verksamhetschef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visar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respekt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för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medarbetare'</a:t>
            </a:r>
            <a:endParaRPr sz="1800">
              <a:latin typeface="Arial"/>
              <a:cs typeface="Arial"/>
            </a:endParaRPr>
          </a:p>
          <a:p>
            <a:pPr marR="78105" algn="ctr">
              <a:lnSpc>
                <a:spcPct val="100000"/>
              </a:lnSpc>
              <a:spcBef>
                <a:spcPts val="760"/>
              </a:spcBef>
            </a:pPr>
            <a:r>
              <a:rPr sz="1000" b="1" spc="-5" dirty="0">
                <a:latin typeface="Arial"/>
                <a:cs typeface="Arial"/>
              </a:rPr>
              <a:t>Svarsfördelning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41676" y="2026920"/>
            <a:ext cx="2886710" cy="3895725"/>
            <a:chOff x="2741676" y="2026920"/>
            <a:chExt cx="2886710" cy="3895725"/>
          </a:xfrm>
        </p:grpSpPr>
        <p:sp>
          <p:nvSpPr>
            <p:cNvPr id="9" name="object 9"/>
            <p:cNvSpPr/>
            <p:nvPr/>
          </p:nvSpPr>
          <p:spPr>
            <a:xfrm>
              <a:off x="2746248" y="2104631"/>
              <a:ext cx="2882265" cy="623570"/>
            </a:xfrm>
            <a:custGeom>
              <a:avLst/>
              <a:gdLst/>
              <a:ahLst/>
              <a:cxnLst/>
              <a:rect l="l" t="t" r="r" b="b"/>
              <a:pathLst>
                <a:path w="2882265" h="623569">
                  <a:moveTo>
                    <a:pt x="2881883" y="0"/>
                  </a:moveTo>
                  <a:lnTo>
                    <a:pt x="0" y="0"/>
                  </a:lnTo>
                  <a:lnTo>
                    <a:pt x="0" y="623328"/>
                  </a:lnTo>
                  <a:lnTo>
                    <a:pt x="2881883" y="623328"/>
                  </a:lnTo>
                  <a:lnTo>
                    <a:pt x="2881883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248" y="2026920"/>
              <a:ext cx="0" cy="3895725"/>
            </a:xfrm>
            <a:custGeom>
              <a:avLst/>
              <a:gdLst/>
              <a:ahLst/>
              <a:cxnLst/>
              <a:rect l="l" t="t" r="r" b="b"/>
              <a:pathLst>
                <a:path h="3895725">
                  <a:moveTo>
                    <a:pt x="0" y="0"/>
                  </a:moveTo>
                  <a:lnTo>
                    <a:pt x="0" y="3895344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24282" y="2330373"/>
            <a:ext cx="140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0820" y="2883407"/>
            <a:ext cx="489584" cy="623570"/>
          </a:xfrm>
          <a:prstGeom prst="rect">
            <a:avLst/>
          </a:prstGeom>
          <a:solidFill>
            <a:srgbClr val="83E7A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68580" algn="r">
              <a:lnSpc>
                <a:spcPct val="100000"/>
              </a:lnSpc>
              <a:spcBef>
                <a:spcPts val="72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74386" y="2333296"/>
            <a:ext cx="6972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Instämmer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helt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0825" y="3112176"/>
            <a:ext cx="9912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Instämmer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till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stor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del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5312" y="3891055"/>
            <a:ext cx="9956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Instämmer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till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viss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del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3757" y="4669935"/>
            <a:ext cx="878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Instämmer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inte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alls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55015" y="5448815"/>
            <a:ext cx="5175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Ingen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åsikt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90360" y="1665604"/>
            <a:ext cx="5179060" cy="4370070"/>
            <a:chOff x="6190360" y="1665604"/>
            <a:chExt cx="5179060" cy="4370070"/>
          </a:xfrm>
        </p:grpSpPr>
        <p:sp>
          <p:nvSpPr>
            <p:cNvPr id="19" name="object 19"/>
            <p:cNvSpPr/>
            <p:nvPr/>
          </p:nvSpPr>
          <p:spPr>
            <a:xfrm>
              <a:off x="6204965" y="1808228"/>
              <a:ext cx="5149850" cy="4212590"/>
            </a:xfrm>
            <a:custGeom>
              <a:avLst/>
              <a:gdLst/>
              <a:ahLst/>
              <a:cxnLst/>
              <a:rect l="l" t="t" r="r" b="b"/>
              <a:pathLst>
                <a:path w="5149850" h="4212590">
                  <a:moveTo>
                    <a:pt x="0" y="76492"/>
                  </a:moveTo>
                  <a:lnTo>
                    <a:pt x="6011" y="46714"/>
                  </a:lnTo>
                  <a:lnTo>
                    <a:pt x="22405" y="22401"/>
                  </a:lnTo>
                  <a:lnTo>
                    <a:pt x="46720" y="6010"/>
                  </a:lnTo>
                  <a:lnTo>
                    <a:pt x="76492" y="0"/>
                  </a:lnTo>
                  <a:lnTo>
                    <a:pt x="5073103" y="0"/>
                  </a:lnTo>
                  <a:lnTo>
                    <a:pt x="5102875" y="6010"/>
                  </a:lnTo>
                  <a:lnTo>
                    <a:pt x="5127190" y="22401"/>
                  </a:lnTo>
                  <a:lnTo>
                    <a:pt x="5143584" y="46714"/>
                  </a:lnTo>
                  <a:lnTo>
                    <a:pt x="5149596" y="76492"/>
                  </a:lnTo>
                  <a:lnTo>
                    <a:pt x="5149596" y="4135843"/>
                  </a:lnTo>
                  <a:lnTo>
                    <a:pt x="5143584" y="4165615"/>
                  </a:lnTo>
                  <a:lnTo>
                    <a:pt x="5127190" y="4189930"/>
                  </a:lnTo>
                  <a:lnTo>
                    <a:pt x="5102875" y="4206324"/>
                  </a:lnTo>
                  <a:lnTo>
                    <a:pt x="5073103" y="4212336"/>
                  </a:lnTo>
                  <a:lnTo>
                    <a:pt x="76492" y="4212336"/>
                  </a:lnTo>
                  <a:lnTo>
                    <a:pt x="46720" y="4206324"/>
                  </a:lnTo>
                  <a:lnTo>
                    <a:pt x="22405" y="4189930"/>
                  </a:lnTo>
                  <a:lnTo>
                    <a:pt x="6011" y="4165615"/>
                  </a:lnTo>
                  <a:lnTo>
                    <a:pt x="0" y="4135843"/>
                  </a:lnTo>
                  <a:lnTo>
                    <a:pt x="0" y="7649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26857" y="1680209"/>
              <a:ext cx="2299970" cy="245745"/>
            </a:xfrm>
            <a:custGeom>
              <a:avLst/>
              <a:gdLst/>
              <a:ahLst/>
              <a:cxnLst/>
              <a:rect l="l" t="t" r="r" b="b"/>
              <a:pathLst>
                <a:path w="2299970" h="245744">
                  <a:moveTo>
                    <a:pt x="2177034" y="0"/>
                  </a:moveTo>
                  <a:lnTo>
                    <a:pt x="122682" y="0"/>
                  </a:lnTo>
                  <a:lnTo>
                    <a:pt x="74929" y="9641"/>
                  </a:lnTo>
                  <a:lnTo>
                    <a:pt x="35933" y="35933"/>
                  </a:lnTo>
                  <a:lnTo>
                    <a:pt x="9641" y="74929"/>
                  </a:lnTo>
                  <a:lnTo>
                    <a:pt x="0" y="122682"/>
                  </a:lnTo>
                  <a:lnTo>
                    <a:pt x="9641" y="170434"/>
                  </a:lnTo>
                  <a:lnTo>
                    <a:pt x="35933" y="209430"/>
                  </a:lnTo>
                  <a:lnTo>
                    <a:pt x="74929" y="235722"/>
                  </a:lnTo>
                  <a:lnTo>
                    <a:pt x="122682" y="245364"/>
                  </a:lnTo>
                  <a:lnTo>
                    <a:pt x="2177034" y="245364"/>
                  </a:lnTo>
                  <a:lnTo>
                    <a:pt x="2224786" y="235722"/>
                  </a:lnTo>
                  <a:lnTo>
                    <a:pt x="2263782" y="209430"/>
                  </a:lnTo>
                  <a:lnTo>
                    <a:pt x="2290074" y="170434"/>
                  </a:lnTo>
                  <a:lnTo>
                    <a:pt x="2299716" y="122682"/>
                  </a:lnTo>
                  <a:lnTo>
                    <a:pt x="2290074" y="74929"/>
                  </a:lnTo>
                  <a:lnTo>
                    <a:pt x="2263782" y="35933"/>
                  </a:lnTo>
                  <a:lnTo>
                    <a:pt x="2224786" y="9641"/>
                  </a:lnTo>
                  <a:lnTo>
                    <a:pt x="217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6857" y="1680209"/>
              <a:ext cx="2299970" cy="245745"/>
            </a:xfrm>
            <a:custGeom>
              <a:avLst/>
              <a:gdLst/>
              <a:ahLst/>
              <a:cxnLst/>
              <a:rect l="l" t="t" r="r" b="b"/>
              <a:pathLst>
                <a:path w="2299970" h="245744">
                  <a:moveTo>
                    <a:pt x="0" y="122682"/>
                  </a:moveTo>
                  <a:lnTo>
                    <a:pt x="9641" y="74929"/>
                  </a:lnTo>
                  <a:lnTo>
                    <a:pt x="35933" y="35933"/>
                  </a:lnTo>
                  <a:lnTo>
                    <a:pt x="74929" y="9641"/>
                  </a:lnTo>
                  <a:lnTo>
                    <a:pt x="122682" y="0"/>
                  </a:lnTo>
                  <a:lnTo>
                    <a:pt x="2177034" y="0"/>
                  </a:lnTo>
                  <a:lnTo>
                    <a:pt x="2224786" y="9641"/>
                  </a:lnTo>
                  <a:lnTo>
                    <a:pt x="2263782" y="35933"/>
                  </a:lnTo>
                  <a:lnTo>
                    <a:pt x="2290074" y="74929"/>
                  </a:lnTo>
                  <a:lnTo>
                    <a:pt x="2299716" y="122682"/>
                  </a:lnTo>
                  <a:lnTo>
                    <a:pt x="2290074" y="170434"/>
                  </a:lnTo>
                  <a:lnTo>
                    <a:pt x="2263782" y="209430"/>
                  </a:lnTo>
                  <a:lnTo>
                    <a:pt x="2224786" y="235722"/>
                  </a:lnTo>
                  <a:lnTo>
                    <a:pt x="2177034" y="245364"/>
                  </a:lnTo>
                  <a:lnTo>
                    <a:pt x="122682" y="245364"/>
                  </a:lnTo>
                  <a:lnTo>
                    <a:pt x="74929" y="235722"/>
                  </a:lnTo>
                  <a:lnTo>
                    <a:pt x="35933" y="209430"/>
                  </a:lnTo>
                  <a:lnTo>
                    <a:pt x="9641" y="170434"/>
                  </a:lnTo>
                  <a:lnTo>
                    <a:pt x="0" y="12268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830980" y="1710513"/>
            <a:ext cx="18897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Tidslinje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över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genomsnittssvar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701999" y="2008632"/>
            <a:ext cx="4521200" cy="3801110"/>
            <a:chOff x="6701999" y="2008632"/>
            <a:chExt cx="4521200" cy="3801110"/>
          </a:xfrm>
        </p:grpSpPr>
        <p:sp>
          <p:nvSpPr>
            <p:cNvPr id="24" name="object 24"/>
            <p:cNvSpPr/>
            <p:nvPr/>
          </p:nvSpPr>
          <p:spPr>
            <a:xfrm>
              <a:off x="6755891" y="3374136"/>
              <a:ext cx="4348480" cy="1214755"/>
            </a:xfrm>
            <a:custGeom>
              <a:avLst/>
              <a:gdLst/>
              <a:ahLst/>
              <a:cxnLst/>
              <a:rect l="l" t="t" r="r" b="b"/>
              <a:pathLst>
                <a:path w="4348480" h="1214754">
                  <a:moveTo>
                    <a:pt x="0" y="1214627"/>
                  </a:moveTo>
                  <a:lnTo>
                    <a:pt x="4347972" y="1214627"/>
                  </a:lnTo>
                </a:path>
                <a:path w="4348480" h="1214754">
                  <a:moveTo>
                    <a:pt x="0" y="0"/>
                  </a:moveTo>
                  <a:lnTo>
                    <a:pt x="434797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55891" y="2159508"/>
              <a:ext cx="4240530" cy="0"/>
            </a:xfrm>
            <a:custGeom>
              <a:avLst/>
              <a:gdLst/>
              <a:ahLst/>
              <a:cxnLst/>
              <a:rect l="l" t="t" r="r" b="b"/>
              <a:pathLst>
                <a:path w="4240530">
                  <a:moveTo>
                    <a:pt x="0" y="0"/>
                  </a:moveTo>
                  <a:lnTo>
                    <a:pt x="424053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55891" y="2157984"/>
              <a:ext cx="3688079" cy="3647440"/>
            </a:xfrm>
            <a:custGeom>
              <a:avLst/>
              <a:gdLst/>
              <a:ahLst/>
              <a:cxnLst/>
              <a:rect l="l" t="t" r="r" b="b"/>
              <a:pathLst>
                <a:path w="3688079" h="3647440">
                  <a:moveTo>
                    <a:pt x="0" y="0"/>
                  </a:moveTo>
                  <a:lnTo>
                    <a:pt x="0" y="3646932"/>
                  </a:lnTo>
                </a:path>
                <a:path w="3688079" h="3647440">
                  <a:moveTo>
                    <a:pt x="621792" y="0"/>
                  </a:moveTo>
                  <a:lnTo>
                    <a:pt x="621792" y="3646932"/>
                  </a:lnTo>
                </a:path>
                <a:path w="3688079" h="3647440">
                  <a:moveTo>
                    <a:pt x="1222248" y="0"/>
                  </a:moveTo>
                  <a:lnTo>
                    <a:pt x="1222248" y="3646932"/>
                  </a:lnTo>
                </a:path>
                <a:path w="3688079" h="3647440">
                  <a:moveTo>
                    <a:pt x="1844039" y="0"/>
                  </a:moveTo>
                  <a:lnTo>
                    <a:pt x="1844039" y="3646932"/>
                  </a:lnTo>
                </a:path>
                <a:path w="3688079" h="3647440">
                  <a:moveTo>
                    <a:pt x="2444496" y="0"/>
                  </a:moveTo>
                  <a:lnTo>
                    <a:pt x="2444496" y="3646932"/>
                  </a:lnTo>
                </a:path>
                <a:path w="3688079" h="3647440">
                  <a:moveTo>
                    <a:pt x="3066288" y="0"/>
                  </a:moveTo>
                  <a:lnTo>
                    <a:pt x="3066288" y="3646932"/>
                  </a:lnTo>
                </a:path>
                <a:path w="3688079" h="3647440">
                  <a:moveTo>
                    <a:pt x="3688079" y="0"/>
                  </a:moveTo>
                  <a:lnTo>
                    <a:pt x="3688079" y="3646932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44427" y="2239518"/>
              <a:ext cx="0" cy="3565525"/>
            </a:xfrm>
            <a:custGeom>
              <a:avLst/>
              <a:gdLst/>
              <a:ahLst/>
              <a:cxnLst/>
              <a:rect l="l" t="t" r="r" b="b"/>
              <a:pathLst>
                <a:path h="3565525">
                  <a:moveTo>
                    <a:pt x="0" y="0"/>
                  </a:moveTo>
                  <a:lnTo>
                    <a:pt x="0" y="3565398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55891" y="2157984"/>
              <a:ext cx="4348480" cy="3647440"/>
            </a:xfrm>
            <a:custGeom>
              <a:avLst/>
              <a:gdLst/>
              <a:ahLst/>
              <a:cxnLst/>
              <a:rect l="l" t="t" r="r" b="b"/>
              <a:pathLst>
                <a:path w="4348480" h="3647440">
                  <a:moveTo>
                    <a:pt x="0" y="0"/>
                  </a:moveTo>
                  <a:lnTo>
                    <a:pt x="4347972" y="0"/>
                  </a:lnTo>
                  <a:lnTo>
                    <a:pt x="4347972" y="3646932"/>
                  </a:lnTo>
                  <a:lnTo>
                    <a:pt x="0" y="36469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55895" y="2340864"/>
              <a:ext cx="4348480" cy="3464560"/>
            </a:xfrm>
            <a:custGeom>
              <a:avLst/>
              <a:gdLst/>
              <a:ahLst/>
              <a:cxnLst/>
              <a:rect l="l" t="t" r="r" b="b"/>
              <a:pathLst>
                <a:path w="4348480" h="3464560">
                  <a:moveTo>
                    <a:pt x="4347972" y="0"/>
                  </a:moveTo>
                  <a:lnTo>
                    <a:pt x="0" y="73151"/>
                  </a:lnTo>
                  <a:lnTo>
                    <a:pt x="0" y="3464052"/>
                  </a:lnTo>
                  <a:lnTo>
                    <a:pt x="4347972" y="3464052"/>
                  </a:lnTo>
                  <a:lnTo>
                    <a:pt x="4347972" y="0"/>
                  </a:lnTo>
                  <a:close/>
                </a:path>
              </a:pathLst>
            </a:custGeom>
            <a:solidFill>
              <a:srgbClr val="F1F1F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55891" y="5804916"/>
              <a:ext cx="4348480" cy="0"/>
            </a:xfrm>
            <a:custGeom>
              <a:avLst/>
              <a:gdLst/>
              <a:ahLst/>
              <a:cxnLst/>
              <a:rect l="l" t="t" r="r" b="b"/>
              <a:pathLst>
                <a:path w="4348480">
                  <a:moveTo>
                    <a:pt x="0" y="0"/>
                  </a:moveTo>
                  <a:lnTo>
                    <a:pt x="434797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56653" y="2340102"/>
              <a:ext cx="4348480" cy="73660"/>
            </a:xfrm>
            <a:custGeom>
              <a:avLst/>
              <a:gdLst/>
              <a:ahLst/>
              <a:cxnLst/>
              <a:rect l="l" t="t" r="r" b="b"/>
              <a:pathLst>
                <a:path w="4348480" h="73660">
                  <a:moveTo>
                    <a:pt x="0" y="73151"/>
                  </a:moveTo>
                  <a:lnTo>
                    <a:pt x="4347972" y="0"/>
                  </a:lnTo>
                </a:path>
              </a:pathLst>
            </a:custGeom>
            <a:ln w="19812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1999" y="2359152"/>
              <a:ext cx="106679" cy="1066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86515" y="2008632"/>
              <a:ext cx="236219" cy="405383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1021711" y="203582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94948"/>
                </a:solidFill>
                <a:latin typeface="Arial"/>
                <a:cs typeface="Arial"/>
              </a:rPr>
              <a:t>95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63753" y="570522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93171" y="448989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33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93171" y="327455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67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22588" y="2059221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5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78010" y="5830411"/>
            <a:ext cx="1549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m</a:t>
            </a:r>
            <a:r>
              <a:rPr sz="600" spc="-10" dirty="0">
                <a:latin typeface="Arial"/>
                <a:cs typeface="Arial"/>
              </a:rPr>
              <a:t>ar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09784" y="5830411"/>
            <a:ext cx="1365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apr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04602" y="5830411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m</a:t>
            </a:r>
            <a:r>
              <a:rPr sz="600" spc="-10" dirty="0">
                <a:latin typeface="Arial"/>
                <a:cs typeface="Arial"/>
              </a:rPr>
              <a:t>aj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36375" y="5830411"/>
            <a:ext cx="1276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j</a:t>
            </a:r>
            <a:r>
              <a:rPr sz="600" dirty="0">
                <a:latin typeface="Arial"/>
                <a:cs typeface="Arial"/>
              </a:rPr>
              <a:t>un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150243" y="5830411"/>
            <a:ext cx="1022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j</a:t>
            </a:r>
            <a:r>
              <a:rPr sz="600" dirty="0">
                <a:latin typeface="Arial"/>
                <a:cs typeface="Arial"/>
              </a:rPr>
              <a:t>ul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45974" y="5830411"/>
            <a:ext cx="1536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aug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369291" y="5830411"/>
            <a:ext cx="1485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sep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981024" y="5830411"/>
            <a:ext cx="1276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okt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263640" y="2097023"/>
            <a:ext cx="127000" cy="3782695"/>
            <a:chOff x="6263640" y="2097023"/>
            <a:chExt cx="127000" cy="3782695"/>
          </a:xfrm>
        </p:grpSpPr>
        <p:sp>
          <p:nvSpPr>
            <p:cNvPr id="48" name="object 48"/>
            <p:cNvSpPr/>
            <p:nvPr/>
          </p:nvSpPr>
          <p:spPr>
            <a:xfrm>
              <a:off x="6263640" y="209702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1" y="126491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70A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63640" y="331622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1" y="126491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63640" y="453542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E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63640" y="5754623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5">
                  <a:moveTo>
                    <a:pt x="126491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126491" y="124968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D9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VC2:</a:t>
            </a:r>
            <a:r>
              <a:rPr spc="-35" dirty="0"/>
              <a:t> </a:t>
            </a:r>
            <a:r>
              <a:rPr dirty="0"/>
              <a:t>99</a:t>
            </a:r>
            <a:r>
              <a:rPr spc="-45" dirty="0"/>
              <a:t> </a:t>
            </a:r>
            <a:r>
              <a:rPr dirty="0"/>
              <a:t>/</a:t>
            </a:r>
            <a:r>
              <a:rPr spc="-25" dirty="0"/>
              <a:t> </a:t>
            </a:r>
            <a:r>
              <a:rPr dirty="0"/>
              <a:t>100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24483" y="1665732"/>
            <a:ext cx="5179060" cy="4369435"/>
            <a:chOff x="824483" y="1665732"/>
            <a:chExt cx="5179060" cy="4369435"/>
          </a:xfrm>
        </p:grpSpPr>
        <p:sp>
          <p:nvSpPr>
            <p:cNvPr id="4" name="object 4"/>
            <p:cNvSpPr/>
            <p:nvPr/>
          </p:nvSpPr>
          <p:spPr>
            <a:xfrm>
              <a:off x="838961" y="1808228"/>
              <a:ext cx="5149850" cy="4212590"/>
            </a:xfrm>
            <a:custGeom>
              <a:avLst/>
              <a:gdLst/>
              <a:ahLst/>
              <a:cxnLst/>
              <a:rect l="l" t="t" r="r" b="b"/>
              <a:pathLst>
                <a:path w="5149850" h="4212590">
                  <a:moveTo>
                    <a:pt x="0" y="76492"/>
                  </a:moveTo>
                  <a:lnTo>
                    <a:pt x="6011" y="46714"/>
                  </a:lnTo>
                  <a:lnTo>
                    <a:pt x="22405" y="22401"/>
                  </a:lnTo>
                  <a:lnTo>
                    <a:pt x="46720" y="6010"/>
                  </a:lnTo>
                  <a:lnTo>
                    <a:pt x="76492" y="0"/>
                  </a:lnTo>
                  <a:lnTo>
                    <a:pt x="5073103" y="0"/>
                  </a:lnTo>
                  <a:lnTo>
                    <a:pt x="5102875" y="6010"/>
                  </a:lnTo>
                  <a:lnTo>
                    <a:pt x="5127190" y="22401"/>
                  </a:lnTo>
                  <a:lnTo>
                    <a:pt x="5143584" y="46714"/>
                  </a:lnTo>
                  <a:lnTo>
                    <a:pt x="5149596" y="76492"/>
                  </a:lnTo>
                  <a:lnTo>
                    <a:pt x="5149596" y="4135843"/>
                  </a:lnTo>
                  <a:lnTo>
                    <a:pt x="5143584" y="4165615"/>
                  </a:lnTo>
                  <a:lnTo>
                    <a:pt x="5127190" y="4189930"/>
                  </a:lnTo>
                  <a:lnTo>
                    <a:pt x="5102875" y="4206324"/>
                  </a:lnTo>
                  <a:lnTo>
                    <a:pt x="5073103" y="4212336"/>
                  </a:lnTo>
                  <a:lnTo>
                    <a:pt x="76492" y="4212336"/>
                  </a:lnTo>
                  <a:lnTo>
                    <a:pt x="46720" y="4206324"/>
                  </a:lnTo>
                  <a:lnTo>
                    <a:pt x="22405" y="4189930"/>
                  </a:lnTo>
                  <a:lnTo>
                    <a:pt x="6011" y="4165615"/>
                  </a:lnTo>
                  <a:lnTo>
                    <a:pt x="0" y="4135843"/>
                  </a:lnTo>
                  <a:lnTo>
                    <a:pt x="0" y="7649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5005" y="1680210"/>
              <a:ext cx="1391920" cy="245745"/>
            </a:xfrm>
            <a:custGeom>
              <a:avLst/>
              <a:gdLst/>
              <a:ahLst/>
              <a:cxnLst/>
              <a:rect l="l" t="t" r="r" b="b"/>
              <a:pathLst>
                <a:path w="1391920" h="245744">
                  <a:moveTo>
                    <a:pt x="1268730" y="0"/>
                  </a:moveTo>
                  <a:lnTo>
                    <a:pt x="122682" y="0"/>
                  </a:lnTo>
                  <a:lnTo>
                    <a:pt x="74929" y="9641"/>
                  </a:lnTo>
                  <a:lnTo>
                    <a:pt x="35933" y="35933"/>
                  </a:lnTo>
                  <a:lnTo>
                    <a:pt x="9641" y="74929"/>
                  </a:lnTo>
                  <a:lnTo>
                    <a:pt x="0" y="122682"/>
                  </a:lnTo>
                  <a:lnTo>
                    <a:pt x="9641" y="170434"/>
                  </a:lnTo>
                  <a:lnTo>
                    <a:pt x="35933" y="209430"/>
                  </a:lnTo>
                  <a:lnTo>
                    <a:pt x="74929" y="235722"/>
                  </a:lnTo>
                  <a:lnTo>
                    <a:pt x="122682" y="245364"/>
                  </a:lnTo>
                  <a:lnTo>
                    <a:pt x="1268730" y="245364"/>
                  </a:lnTo>
                  <a:lnTo>
                    <a:pt x="1316482" y="235722"/>
                  </a:lnTo>
                  <a:lnTo>
                    <a:pt x="1355478" y="209430"/>
                  </a:lnTo>
                  <a:lnTo>
                    <a:pt x="1381770" y="170434"/>
                  </a:lnTo>
                  <a:lnTo>
                    <a:pt x="1391412" y="122682"/>
                  </a:lnTo>
                  <a:lnTo>
                    <a:pt x="1381770" y="74929"/>
                  </a:lnTo>
                  <a:lnTo>
                    <a:pt x="1355478" y="35933"/>
                  </a:lnTo>
                  <a:lnTo>
                    <a:pt x="1316482" y="9641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5005" y="1680210"/>
              <a:ext cx="1391920" cy="245745"/>
            </a:xfrm>
            <a:custGeom>
              <a:avLst/>
              <a:gdLst/>
              <a:ahLst/>
              <a:cxnLst/>
              <a:rect l="l" t="t" r="r" b="b"/>
              <a:pathLst>
                <a:path w="1391920" h="245744">
                  <a:moveTo>
                    <a:pt x="0" y="122682"/>
                  </a:moveTo>
                  <a:lnTo>
                    <a:pt x="9641" y="74929"/>
                  </a:lnTo>
                  <a:lnTo>
                    <a:pt x="35933" y="35933"/>
                  </a:lnTo>
                  <a:lnTo>
                    <a:pt x="74929" y="9641"/>
                  </a:lnTo>
                  <a:lnTo>
                    <a:pt x="122682" y="0"/>
                  </a:lnTo>
                  <a:lnTo>
                    <a:pt x="1268730" y="0"/>
                  </a:lnTo>
                  <a:lnTo>
                    <a:pt x="1316482" y="9641"/>
                  </a:lnTo>
                  <a:lnTo>
                    <a:pt x="1355478" y="35933"/>
                  </a:lnTo>
                  <a:lnTo>
                    <a:pt x="1381770" y="74929"/>
                  </a:lnTo>
                  <a:lnTo>
                    <a:pt x="1391412" y="122682"/>
                  </a:lnTo>
                  <a:lnTo>
                    <a:pt x="1381770" y="170434"/>
                  </a:lnTo>
                  <a:lnTo>
                    <a:pt x="1355478" y="209430"/>
                  </a:lnTo>
                  <a:lnTo>
                    <a:pt x="1316482" y="235722"/>
                  </a:lnTo>
                  <a:lnTo>
                    <a:pt x="1268730" y="245364"/>
                  </a:lnTo>
                  <a:lnTo>
                    <a:pt x="122682" y="245364"/>
                  </a:lnTo>
                  <a:lnTo>
                    <a:pt x="74929" y="235722"/>
                  </a:lnTo>
                  <a:lnTo>
                    <a:pt x="35933" y="209430"/>
                  </a:lnTo>
                  <a:lnTo>
                    <a:pt x="9641" y="170434"/>
                  </a:lnTo>
                  <a:lnTo>
                    <a:pt x="0" y="12268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6248" y="2104631"/>
              <a:ext cx="2635250" cy="623570"/>
            </a:xfrm>
            <a:custGeom>
              <a:avLst/>
              <a:gdLst/>
              <a:ahLst/>
              <a:cxnLst/>
              <a:rect l="l" t="t" r="r" b="b"/>
              <a:pathLst>
                <a:path w="2635250" h="623569">
                  <a:moveTo>
                    <a:pt x="2634996" y="0"/>
                  </a:moveTo>
                  <a:lnTo>
                    <a:pt x="0" y="0"/>
                  </a:lnTo>
                  <a:lnTo>
                    <a:pt x="0" y="623328"/>
                  </a:lnTo>
                  <a:lnTo>
                    <a:pt x="2634996" y="623328"/>
                  </a:lnTo>
                  <a:lnTo>
                    <a:pt x="2634996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6248" y="2883408"/>
              <a:ext cx="66040" cy="623570"/>
            </a:xfrm>
            <a:custGeom>
              <a:avLst/>
              <a:gdLst/>
              <a:ahLst/>
              <a:cxnLst/>
              <a:rect l="l" t="t" r="r" b="b"/>
              <a:pathLst>
                <a:path w="66039" h="623570">
                  <a:moveTo>
                    <a:pt x="65531" y="0"/>
                  </a:moveTo>
                  <a:lnTo>
                    <a:pt x="0" y="0"/>
                  </a:lnTo>
                  <a:lnTo>
                    <a:pt x="0" y="623315"/>
                  </a:lnTo>
                  <a:lnTo>
                    <a:pt x="65531" y="623315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6248" y="2026920"/>
              <a:ext cx="0" cy="3895725"/>
            </a:xfrm>
            <a:custGeom>
              <a:avLst/>
              <a:gdLst/>
              <a:ahLst/>
              <a:cxnLst/>
              <a:rect l="l" t="t" r="r" b="b"/>
              <a:pathLst>
                <a:path h="3895725">
                  <a:moveTo>
                    <a:pt x="0" y="0"/>
                  </a:moveTo>
                  <a:lnTo>
                    <a:pt x="0" y="3895344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77249" y="2330373"/>
            <a:ext cx="140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74386" y="2333296"/>
            <a:ext cx="6972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Instämmer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helt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0825" y="3109328"/>
            <a:ext cx="12179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1095" algn="l"/>
              </a:tabLst>
            </a:pPr>
            <a:r>
              <a:rPr sz="1200" baseline="3472" dirty="0">
                <a:latin typeface="Arial"/>
                <a:cs typeface="Arial"/>
              </a:rPr>
              <a:t>I</a:t>
            </a:r>
            <a:r>
              <a:rPr sz="1200" spc="-7" baseline="3472" dirty="0">
                <a:latin typeface="Arial"/>
                <a:cs typeface="Arial"/>
              </a:rPr>
              <a:t>n</a:t>
            </a:r>
            <a:r>
              <a:rPr sz="1200" spc="-15" baseline="3472" dirty="0">
                <a:latin typeface="Arial"/>
                <a:cs typeface="Arial"/>
              </a:rPr>
              <a:t>s</a:t>
            </a:r>
            <a:r>
              <a:rPr sz="1200" baseline="3472" dirty="0">
                <a:latin typeface="Arial"/>
                <a:cs typeface="Arial"/>
              </a:rPr>
              <a:t>t</a:t>
            </a:r>
            <a:r>
              <a:rPr sz="1200" spc="-7" baseline="3472" dirty="0">
                <a:latin typeface="Arial"/>
                <a:cs typeface="Arial"/>
              </a:rPr>
              <a:t>ä</a:t>
            </a:r>
            <a:r>
              <a:rPr sz="1200" spc="-15" baseline="3472" dirty="0">
                <a:latin typeface="Arial"/>
                <a:cs typeface="Arial"/>
              </a:rPr>
              <a:t>m</a:t>
            </a:r>
            <a:r>
              <a:rPr sz="1200" baseline="3472" dirty="0">
                <a:latin typeface="Arial"/>
                <a:cs typeface="Arial"/>
              </a:rPr>
              <a:t>m</a:t>
            </a:r>
            <a:r>
              <a:rPr sz="1200" spc="-7" baseline="3472" dirty="0">
                <a:latin typeface="Arial"/>
                <a:cs typeface="Arial"/>
              </a:rPr>
              <a:t>e</a:t>
            </a:r>
            <a:r>
              <a:rPr sz="1200" baseline="3472" dirty="0">
                <a:latin typeface="Arial"/>
                <a:cs typeface="Arial"/>
              </a:rPr>
              <a:t>r </a:t>
            </a:r>
            <a:r>
              <a:rPr sz="1200" spc="-15" baseline="3472" dirty="0">
                <a:latin typeface="Arial"/>
                <a:cs typeface="Arial"/>
              </a:rPr>
              <a:t>t</a:t>
            </a:r>
            <a:r>
              <a:rPr sz="1200" baseline="3472" dirty="0">
                <a:latin typeface="Arial"/>
                <a:cs typeface="Arial"/>
              </a:rPr>
              <a:t>ill</a:t>
            </a:r>
            <a:r>
              <a:rPr sz="1200" spc="-7" baseline="3472" dirty="0">
                <a:latin typeface="Arial"/>
                <a:cs typeface="Arial"/>
              </a:rPr>
              <a:t> </a:t>
            </a:r>
            <a:r>
              <a:rPr sz="1200" spc="-15" baseline="3472" dirty="0">
                <a:latin typeface="Arial"/>
                <a:cs typeface="Arial"/>
              </a:rPr>
              <a:t>s</a:t>
            </a:r>
            <a:r>
              <a:rPr sz="1200" baseline="3472" dirty="0">
                <a:latin typeface="Arial"/>
                <a:cs typeface="Arial"/>
              </a:rPr>
              <a:t>t</a:t>
            </a:r>
            <a:r>
              <a:rPr sz="1200" spc="-7" baseline="3472" dirty="0">
                <a:latin typeface="Arial"/>
                <a:cs typeface="Arial"/>
              </a:rPr>
              <a:t>o</a:t>
            </a:r>
            <a:r>
              <a:rPr sz="1200" baseline="3472" dirty="0">
                <a:latin typeface="Arial"/>
                <a:cs typeface="Arial"/>
              </a:rPr>
              <a:t>r </a:t>
            </a:r>
            <a:r>
              <a:rPr sz="1200" spc="-7" baseline="3472" dirty="0">
                <a:latin typeface="Arial"/>
                <a:cs typeface="Arial"/>
              </a:rPr>
              <a:t>de</a:t>
            </a:r>
            <a:r>
              <a:rPr sz="1200" baseline="3472" dirty="0">
                <a:latin typeface="Arial"/>
                <a:cs typeface="Arial"/>
              </a:rPr>
              <a:t>l	</a:t>
            </a:r>
            <a:r>
              <a:rPr sz="900" b="1" dirty="0">
                <a:solidFill>
                  <a:srgbClr val="4E5657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5312" y="3891055"/>
            <a:ext cx="9956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Instämmer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till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viss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del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93757" y="4669935"/>
            <a:ext cx="878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Instämmer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inte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alls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5015" y="5448815"/>
            <a:ext cx="5175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Ingen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åsikt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90360" y="1665604"/>
            <a:ext cx="5179060" cy="4370070"/>
            <a:chOff x="6190360" y="1665604"/>
            <a:chExt cx="5179060" cy="4370070"/>
          </a:xfrm>
        </p:grpSpPr>
        <p:sp>
          <p:nvSpPr>
            <p:cNvPr id="17" name="object 17"/>
            <p:cNvSpPr/>
            <p:nvPr/>
          </p:nvSpPr>
          <p:spPr>
            <a:xfrm>
              <a:off x="6204965" y="1808228"/>
              <a:ext cx="5149850" cy="4212590"/>
            </a:xfrm>
            <a:custGeom>
              <a:avLst/>
              <a:gdLst/>
              <a:ahLst/>
              <a:cxnLst/>
              <a:rect l="l" t="t" r="r" b="b"/>
              <a:pathLst>
                <a:path w="5149850" h="4212590">
                  <a:moveTo>
                    <a:pt x="0" y="76492"/>
                  </a:moveTo>
                  <a:lnTo>
                    <a:pt x="6011" y="46714"/>
                  </a:lnTo>
                  <a:lnTo>
                    <a:pt x="22405" y="22401"/>
                  </a:lnTo>
                  <a:lnTo>
                    <a:pt x="46720" y="6010"/>
                  </a:lnTo>
                  <a:lnTo>
                    <a:pt x="76492" y="0"/>
                  </a:lnTo>
                  <a:lnTo>
                    <a:pt x="5073103" y="0"/>
                  </a:lnTo>
                  <a:lnTo>
                    <a:pt x="5102875" y="6010"/>
                  </a:lnTo>
                  <a:lnTo>
                    <a:pt x="5127190" y="22401"/>
                  </a:lnTo>
                  <a:lnTo>
                    <a:pt x="5143584" y="46714"/>
                  </a:lnTo>
                  <a:lnTo>
                    <a:pt x="5149596" y="76492"/>
                  </a:lnTo>
                  <a:lnTo>
                    <a:pt x="5149596" y="4135843"/>
                  </a:lnTo>
                  <a:lnTo>
                    <a:pt x="5143584" y="4165615"/>
                  </a:lnTo>
                  <a:lnTo>
                    <a:pt x="5127190" y="4189930"/>
                  </a:lnTo>
                  <a:lnTo>
                    <a:pt x="5102875" y="4206324"/>
                  </a:lnTo>
                  <a:lnTo>
                    <a:pt x="5073103" y="4212336"/>
                  </a:lnTo>
                  <a:lnTo>
                    <a:pt x="76492" y="4212336"/>
                  </a:lnTo>
                  <a:lnTo>
                    <a:pt x="46720" y="4206324"/>
                  </a:lnTo>
                  <a:lnTo>
                    <a:pt x="22405" y="4189930"/>
                  </a:lnTo>
                  <a:lnTo>
                    <a:pt x="6011" y="4165615"/>
                  </a:lnTo>
                  <a:lnTo>
                    <a:pt x="0" y="4135843"/>
                  </a:lnTo>
                  <a:lnTo>
                    <a:pt x="0" y="7649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26857" y="1680209"/>
              <a:ext cx="2299970" cy="245745"/>
            </a:xfrm>
            <a:custGeom>
              <a:avLst/>
              <a:gdLst/>
              <a:ahLst/>
              <a:cxnLst/>
              <a:rect l="l" t="t" r="r" b="b"/>
              <a:pathLst>
                <a:path w="2299970" h="245744">
                  <a:moveTo>
                    <a:pt x="2177034" y="0"/>
                  </a:moveTo>
                  <a:lnTo>
                    <a:pt x="122682" y="0"/>
                  </a:lnTo>
                  <a:lnTo>
                    <a:pt x="74929" y="9641"/>
                  </a:lnTo>
                  <a:lnTo>
                    <a:pt x="35933" y="35933"/>
                  </a:lnTo>
                  <a:lnTo>
                    <a:pt x="9641" y="74929"/>
                  </a:lnTo>
                  <a:lnTo>
                    <a:pt x="0" y="122682"/>
                  </a:lnTo>
                  <a:lnTo>
                    <a:pt x="9641" y="170434"/>
                  </a:lnTo>
                  <a:lnTo>
                    <a:pt x="35933" y="209430"/>
                  </a:lnTo>
                  <a:lnTo>
                    <a:pt x="74929" y="235722"/>
                  </a:lnTo>
                  <a:lnTo>
                    <a:pt x="122682" y="245364"/>
                  </a:lnTo>
                  <a:lnTo>
                    <a:pt x="2177034" y="245364"/>
                  </a:lnTo>
                  <a:lnTo>
                    <a:pt x="2224786" y="235722"/>
                  </a:lnTo>
                  <a:lnTo>
                    <a:pt x="2263782" y="209430"/>
                  </a:lnTo>
                  <a:lnTo>
                    <a:pt x="2290074" y="170434"/>
                  </a:lnTo>
                  <a:lnTo>
                    <a:pt x="2299716" y="122682"/>
                  </a:lnTo>
                  <a:lnTo>
                    <a:pt x="2290074" y="74929"/>
                  </a:lnTo>
                  <a:lnTo>
                    <a:pt x="2263782" y="35933"/>
                  </a:lnTo>
                  <a:lnTo>
                    <a:pt x="2224786" y="9641"/>
                  </a:lnTo>
                  <a:lnTo>
                    <a:pt x="217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26857" y="1680209"/>
              <a:ext cx="2299970" cy="245745"/>
            </a:xfrm>
            <a:custGeom>
              <a:avLst/>
              <a:gdLst/>
              <a:ahLst/>
              <a:cxnLst/>
              <a:rect l="l" t="t" r="r" b="b"/>
              <a:pathLst>
                <a:path w="2299970" h="245744">
                  <a:moveTo>
                    <a:pt x="0" y="122682"/>
                  </a:moveTo>
                  <a:lnTo>
                    <a:pt x="9641" y="74929"/>
                  </a:lnTo>
                  <a:lnTo>
                    <a:pt x="35933" y="35933"/>
                  </a:lnTo>
                  <a:lnTo>
                    <a:pt x="74929" y="9641"/>
                  </a:lnTo>
                  <a:lnTo>
                    <a:pt x="122682" y="0"/>
                  </a:lnTo>
                  <a:lnTo>
                    <a:pt x="2177034" y="0"/>
                  </a:lnTo>
                  <a:lnTo>
                    <a:pt x="2224786" y="9641"/>
                  </a:lnTo>
                  <a:lnTo>
                    <a:pt x="2263782" y="35933"/>
                  </a:lnTo>
                  <a:lnTo>
                    <a:pt x="2290074" y="74929"/>
                  </a:lnTo>
                  <a:lnTo>
                    <a:pt x="2299716" y="122682"/>
                  </a:lnTo>
                  <a:lnTo>
                    <a:pt x="2290074" y="170434"/>
                  </a:lnTo>
                  <a:lnTo>
                    <a:pt x="2263782" y="209430"/>
                  </a:lnTo>
                  <a:lnTo>
                    <a:pt x="2224786" y="235722"/>
                  </a:lnTo>
                  <a:lnTo>
                    <a:pt x="2177034" y="245364"/>
                  </a:lnTo>
                  <a:lnTo>
                    <a:pt x="122682" y="245364"/>
                  </a:lnTo>
                  <a:lnTo>
                    <a:pt x="74929" y="235722"/>
                  </a:lnTo>
                  <a:lnTo>
                    <a:pt x="35933" y="209430"/>
                  </a:lnTo>
                  <a:lnTo>
                    <a:pt x="9641" y="170434"/>
                  </a:lnTo>
                  <a:lnTo>
                    <a:pt x="0" y="12268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7300" y="1339024"/>
            <a:ext cx="9133840" cy="54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'Min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verksamhetschef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återkoppling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på våra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verksamhetsmål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och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resultat'</a:t>
            </a:r>
            <a:endParaRPr sz="1800">
              <a:latin typeface="Arial"/>
              <a:cs typeface="Arial"/>
            </a:endParaRPr>
          </a:p>
          <a:p>
            <a:pPr marL="2340610">
              <a:lnSpc>
                <a:spcPct val="100000"/>
              </a:lnSpc>
              <a:spcBef>
                <a:spcPts val="760"/>
              </a:spcBef>
              <a:tabLst>
                <a:tab pos="7256145" algn="l"/>
              </a:tabLst>
            </a:pPr>
            <a:r>
              <a:rPr sz="1000" b="1" spc="-5" dirty="0">
                <a:latin typeface="Arial"/>
                <a:cs typeface="Arial"/>
              </a:rPr>
              <a:t>Svarsfördelning	Tidslinje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över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genomsnittssvar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701999" y="1863851"/>
            <a:ext cx="4521200" cy="3945890"/>
            <a:chOff x="6701999" y="1863851"/>
            <a:chExt cx="4521200" cy="3945890"/>
          </a:xfrm>
        </p:grpSpPr>
        <p:sp>
          <p:nvSpPr>
            <p:cNvPr id="22" name="object 22"/>
            <p:cNvSpPr/>
            <p:nvPr/>
          </p:nvSpPr>
          <p:spPr>
            <a:xfrm>
              <a:off x="6755891" y="2159507"/>
              <a:ext cx="4348480" cy="2429510"/>
            </a:xfrm>
            <a:custGeom>
              <a:avLst/>
              <a:gdLst/>
              <a:ahLst/>
              <a:cxnLst/>
              <a:rect l="l" t="t" r="r" b="b"/>
              <a:pathLst>
                <a:path w="4348480" h="2429510">
                  <a:moveTo>
                    <a:pt x="0" y="2429256"/>
                  </a:moveTo>
                  <a:lnTo>
                    <a:pt x="4347972" y="2429256"/>
                  </a:lnTo>
                </a:path>
                <a:path w="4348480" h="2429510">
                  <a:moveTo>
                    <a:pt x="0" y="1214628"/>
                  </a:moveTo>
                  <a:lnTo>
                    <a:pt x="4347972" y="1214628"/>
                  </a:lnTo>
                </a:path>
                <a:path w="4348480" h="2429510">
                  <a:moveTo>
                    <a:pt x="0" y="0"/>
                  </a:moveTo>
                  <a:lnTo>
                    <a:pt x="434797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55891" y="2157983"/>
              <a:ext cx="4288790" cy="3647440"/>
            </a:xfrm>
            <a:custGeom>
              <a:avLst/>
              <a:gdLst/>
              <a:ahLst/>
              <a:cxnLst/>
              <a:rect l="l" t="t" r="r" b="b"/>
              <a:pathLst>
                <a:path w="4288790" h="3647440">
                  <a:moveTo>
                    <a:pt x="0" y="0"/>
                  </a:moveTo>
                  <a:lnTo>
                    <a:pt x="0" y="3646932"/>
                  </a:lnTo>
                </a:path>
                <a:path w="4288790" h="3647440">
                  <a:moveTo>
                    <a:pt x="621792" y="0"/>
                  </a:moveTo>
                  <a:lnTo>
                    <a:pt x="621792" y="3646932"/>
                  </a:lnTo>
                </a:path>
                <a:path w="4288790" h="3647440">
                  <a:moveTo>
                    <a:pt x="1222248" y="0"/>
                  </a:moveTo>
                  <a:lnTo>
                    <a:pt x="1222248" y="3646932"/>
                  </a:lnTo>
                </a:path>
                <a:path w="4288790" h="3647440">
                  <a:moveTo>
                    <a:pt x="1844039" y="0"/>
                  </a:moveTo>
                  <a:lnTo>
                    <a:pt x="1844039" y="3646932"/>
                  </a:lnTo>
                </a:path>
                <a:path w="4288790" h="3647440">
                  <a:moveTo>
                    <a:pt x="2444496" y="0"/>
                  </a:moveTo>
                  <a:lnTo>
                    <a:pt x="2444496" y="3646932"/>
                  </a:lnTo>
                </a:path>
                <a:path w="4288790" h="3647440">
                  <a:moveTo>
                    <a:pt x="3066288" y="0"/>
                  </a:moveTo>
                  <a:lnTo>
                    <a:pt x="3066288" y="3646932"/>
                  </a:lnTo>
                </a:path>
                <a:path w="4288790" h="3647440">
                  <a:moveTo>
                    <a:pt x="3688079" y="0"/>
                  </a:moveTo>
                  <a:lnTo>
                    <a:pt x="3688079" y="3646932"/>
                  </a:lnTo>
                </a:path>
                <a:path w="4288790" h="3647440">
                  <a:moveTo>
                    <a:pt x="4288536" y="0"/>
                  </a:moveTo>
                  <a:lnTo>
                    <a:pt x="4288536" y="3646932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55891" y="2157983"/>
              <a:ext cx="4348480" cy="3647440"/>
            </a:xfrm>
            <a:custGeom>
              <a:avLst/>
              <a:gdLst/>
              <a:ahLst/>
              <a:cxnLst/>
              <a:rect l="l" t="t" r="r" b="b"/>
              <a:pathLst>
                <a:path w="4348480" h="3647440">
                  <a:moveTo>
                    <a:pt x="0" y="0"/>
                  </a:moveTo>
                  <a:lnTo>
                    <a:pt x="4347972" y="0"/>
                  </a:lnTo>
                  <a:lnTo>
                    <a:pt x="4347972" y="3646932"/>
                  </a:lnTo>
                  <a:lnTo>
                    <a:pt x="0" y="36469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55895" y="2194559"/>
              <a:ext cx="4348480" cy="3610610"/>
            </a:xfrm>
            <a:custGeom>
              <a:avLst/>
              <a:gdLst/>
              <a:ahLst/>
              <a:cxnLst/>
              <a:rect l="l" t="t" r="r" b="b"/>
              <a:pathLst>
                <a:path w="4348480" h="3610610">
                  <a:moveTo>
                    <a:pt x="4347972" y="0"/>
                  </a:moveTo>
                  <a:lnTo>
                    <a:pt x="0" y="73151"/>
                  </a:lnTo>
                  <a:lnTo>
                    <a:pt x="0" y="3610355"/>
                  </a:lnTo>
                  <a:lnTo>
                    <a:pt x="4347972" y="3610355"/>
                  </a:lnTo>
                  <a:lnTo>
                    <a:pt x="4347972" y="0"/>
                  </a:lnTo>
                  <a:close/>
                </a:path>
              </a:pathLst>
            </a:custGeom>
            <a:solidFill>
              <a:srgbClr val="F1F1F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55891" y="5804916"/>
              <a:ext cx="4348480" cy="0"/>
            </a:xfrm>
            <a:custGeom>
              <a:avLst/>
              <a:gdLst/>
              <a:ahLst/>
              <a:cxnLst/>
              <a:rect l="l" t="t" r="r" b="b"/>
              <a:pathLst>
                <a:path w="4348480">
                  <a:moveTo>
                    <a:pt x="0" y="0"/>
                  </a:moveTo>
                  <a:lnTo>
                    <a:pt x="434797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56653" y="2195321"/>
              <a:ext cx="4348480" cy="73660"/>
            </a:xfrm>
            <a:custGeom>
              <a:avLst/>
              <a:gdLst/>
              <a:ahLst/>
              <a:cxnLst/>
              <a:rect l="l" t="t" r="r" b="b"/>
              <a:pathLst>
                <a:path w="4348480" h="73660">
                  <a:moveTo>
                    <a:pt x="0" y="73151"/>
                  </a:moveTo>
                  <a:lnTo>
                    <a:pt x="4347972" y="0"/>
                  </a:lnTo>
                </a:path>
              </a:pathLst>
            </a:custGeom>
            <a:ln w="19812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1999" y="2214371"/>
              <a:ext cx="106679" cy="1066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86515" y="1863851"/>
              <a:ext cx="236219" cy="405383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1021711" y="188997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94948"/>
                </a:solidFill>
                <a:latin typeface="Arial"/>
                <a:cs typeface="Arial"/>
              </a:rPr>
              <a:t>99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63753" y="570522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93171" y="4489888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33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93171" y="3274553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67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22588" y="2059218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5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78010" y="5830411"/>
            <a:ext cx="1549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m</a:t>
            </a:r>
            <a:r>
              <a:rPr sz="600" spc="-10" dirty="0">
                <a:latin typeface="Arial"/>
                <a:cs typeface="Arial"/>
              </a:rPr>
              <a:t>ar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09784" y="5830411"/>
            <a:ext cx="1365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apr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04602" y="5830411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m</a:t>
            </a:r>
            <a:r>
              <a:rPr sz="600" spc="-10" dirty="0">
                <a:latin typeface="Arial"/>
                <a:cs typeface="Arial"/>
              </a:rPr>
              <a:t>aj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36375" y="5830411"/>
            <a:ext cx="1276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j</a:t>
            </a:r>
            <a:r>
              <a:rPr sz="600" dirty="0">
                <a:latin typeface="Arial"/>
                <a:cs typeface="Arial"/>
              </a:rPr>
              <a:t>un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50243" y="5830411"/>
            <a:ext cx="1022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j</a:t>
            </a:r>
            <a:r>
              <a:rPr sz="600" dirty="0">
                <a:latin typeface="Arial"/>
                <a:cs typeface="Arial"/>
              </a:rPr>
              <a:t>ul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745974" y="5830411"/>
            <a:ext cx="1536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aug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369291" y="5830411"/>
            <a:ext cx="1485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sep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981024" y="5830411"/>
            <a:ext cx="1276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okt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263640" y="2097023"/>
            <a:ext cx="127000" cy="3782695"/>
            <a:chOff x="6263640" y="2097023"/>
            <a:chExt cx="127000" cy="3782695"/>
          </a:xfrm>
        </p:grpSpPr>
        <p:sp>
          <p:nvSpPr>
            <p:cNvPr id="44" name="object 44"/>
            <p:cNvSpPr/>
            <p:nvPr/>
          </p:nvSpPr>
          <p:spPr>
            <a:xfrm>
              <a:off x="6263640" y="209702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1" y="126491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70A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63640" y="331622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1" y="126491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63640" y="453542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E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63640" y="5754623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5">
                  <a:moveTo>
                    <a:pt x="126491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126491" y="124968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D9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VC3:</a:t>
            </a:r>
            <a:r>
              <a:rPr spc="-35" dirty="0"/>
              <a:t> </a:t>
            </a:r>
            <a:r>
              <a:rPr dirty="0"/>
              <a:t>93</a:t>
            </a:r>
            <a:r>
              <a:rPr spc="-45" dirty="0"/>
              <a:t> </a:t>
            </a:r>
            <a:r>
              <a:rPr dirty="0"/>
              <a:t>/</a:t>
            </a:r>
            <a:r>
              <a:rPr spc="-25" dirty="0"/>
              <a:t> </a:t>
            </a:r>
            <a:r>
              <a:rPr dirty="0"/>
              <a:t>100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24357" y="1665604"/>
            <a:ext cx="5179060" cy="4370070"/>
            <a:chOff x="824357" y="1665604"/>
            <a:chExt cx="5179060" cy="4370070"/>
          </a:xfrm>
        </p:grpSpPr>
        <p:sp>
          <p:nvSpPr>
            <p:cNvPr id="4" name="object 4"/>
            <p:cNvSpPr/>
            <p:nvPr/>
          </p:nvSpPr>
          <p:spPr>
            <a:xfrm>
              <a:off x="838962" y="1808228"/>
              <a:ext cx="5149850" cy="4212590"/>
            </a:xfrm>
            <a:custGeom>
              <a:avLst/>
              <a:gdLst/>
              <a:ahLst/>
              <a:cxnLst/>
              <a:rect l="l" t="t" r="r" b="b"/>
              <a:pathLst>
                <a:path w="5149850" h="4212590">
                  <a:moveTo>
                    <a:pt x="0" y="76492"/>
                  </a:moveTo>
                  <a:lnTo>
                    <a:pt x="6011" y="46714"/>
                  </a:lnTo>
                  <a:lnTo>
                    <a:pt x="22405" y="22401"/>
                  </a:lnTo>
                  <a:lnTo>
                    <a:pt x="46720" y="6010"/>
                  </a:lnTo>
                  <a:lnTo>
                    <a:pt x="76492" y="0"/>
                  </a:lnTo>
                  <a:lnTo>
                    <a:pt x="5073103" y="0"/>
                  </a:lnTo>
                  <a:lnTo>
                    <a:pt x="5102875" y="6010"/>
                  </a:lnTo>
                  <a:lnTo>
                    <a:pt x="5127190" y="22401"/>
                  </a:lnTo>
                  <a:lnTo>
                    <a:pt x="5143584" y="46714"/>
                  </a:lnTo>
                  <a:lnTo>
                    <a:pt x="5149596" y="76492"/>
                  </a:lnTo>
                  <a:lnTo>
                    <a:pt x="5149596" y="4135843"/>
                  </a:lnTo>
                  <a:lnTo>
                    <a:pt x="5143584" y="4165615"/>
                  </a:lnTo>
                  <a:lnTo>
                    <a:pt x="5127190" y="4189930"/>
                  </a:lnTo>
                  <a:lnTo>
                    <a:pt x="5102875" y="4206324"/>
                  </a:lnTo>
                  <a:lnTo>
                    <a:pt x="5073103" y="4212336"/>
                  </a:lnTo>
                  <a:lnTo>
                    <a:pt x="76492" y="4212336"/>
                  </a:lnTo>
                  <a:lnTo>
                    <a:pt x="46720" y="4206324"/>
                  </a:lnTo>
                  <a:lnTo>
                    <a:pt x="22405" y="4189930"/>
                  </a:lnTo>
                  <a:lnTo>
                    <a:pt x="6011" y="4165615"/>
                  </a:lnTo>
                  <a:lnTo>
                    <a:pt x="0" y="4135843"/>
                  </a:lnTo>
                  <a:lnTo>
                    <a:pt x="0" y="7649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5005" y="1680209"/>
              <a:ext cx="1391920" cy="245745"/>
            </a:xfrm>
            <a:custGeom>
              <a:avLst/>
              <a:gdLst/>
              <a:ahLst/>
              <a:cxnLst/>
              <a:rect l="l" t="t" r="r" b="b"/>
              <a:pathLst>
                <a:path w="1391920" h="245744">
                  <a:moveTo>
                    <a:pt x="1268730" y="0"/>
                  </a:moveTo>
                  <a:lnTo>
                    <a:pt x="122682" y="0"/>
                  </a:lnTo>
                  <a:lnTo>
                    <a:pt x="74929" y="9641"/>
                  </a:lnTo>
                  <a:lnTo>
                    <a:pt x="35933" y="35933"/>
                  </a:lnTo>
                  <a:lnTo>
                    <a:pt x="9641" y="74929"/>
                  </a:lnTo>
                  <a:lnTo>
                    <a:pt x="0" y="122682"/>
                  </a:lnTo>
                  <a:lnTo>
                    <a:pt x="9641" y="170434"/>
                  </a:lnTo>
                  <a:lnTo>
                    <a:pt x="35933" y="209430"/>
                  </a:lnTo>
                  <a:lnTo>
                    <a:pt x="74929" y="235722"/>
                  </a:lnTo>
                  <a:lnTo>
                    <a:pt x="122682" y="245364"/>
                  </a:lnTo>
                  <a:lnTo>
                    <a:pt x="1268730" y="245364"/>
                  </a:lnTo>
                  <a:lnTo>
                    <a:pt x="1316482" y="235722"/>
                  </a:lnTo>
                  <a:lnTo>
                    <a:pt x="1355478" y="209430"/>
                  </a:lnTo>
                  <a:lnTo>
                    <a:pt x="1381770" y="170434"/>
                  </a:lnTo>
                  <a:lnTo>
                    <a:pt x="1391412" y="122682"/>
                  </a:lnTo>
                  <a:lnTo>
                    <a:pt x="1381770" y="74929"/>
                  </a:lnTo>
                  <a:lnTo>
                    <a:pt x="1355478" y="35933"/>
                  </a:lnTo>
                  <a:lnTo>
                    <a:pt x="1316482" y="9641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5005" y="1680209"/>
              <a:ext cx="1391920" cy="245745"/>
            </a:xfrm>
            <a:custGeom>
              <a:avLst/>
              <a:gdLst/>
              <a:ahLst/>
              <a:cxnLst/>
              <a:rect l="l" t="t" r="r" b="b"/>
              <a:pathLst>
                <a:path w="1391920" h="245744">
                  <a:moveTo>
                    <a:pt x="0" y="122682"/>
                  </a:moveTo>
                  <a:lnTo>
                    <a:pt x="9641" y="74929"/>
                  </a:lnTo>
                  <a:lnTo>
                    <a:pt x="35933" y="35933"/>
                  </a:lnTo>
                  <a:lnTo>
                    <a:pt x="74929" y="9641"/>
                  </a:lnTo>
                  <a:lnTo>
                    <a:pt x="122682" y="0"/>
                  </a:lnTo>
                  <a:lnTo>
                    <a:pt x="1268730" y="0"/>
                  </a:lnTo>
                  <a:lnTo>
                    <a:pt x="1316482" y="9641"/>
                  </a:lnTo>
                  <a:lnTo>
                    <a:pt x="1355478" y="35933"/>
                  </a:lnTo>
                  <a:lnTo>
                    <a:pt x="1381770" y="74929"/>
                  </a:lnTo>
                  <a:lnTo>
                    <a:pt x="1391412" y="122682"/>
                  </a:lnTo>
                  <a:lnTo>
                    <a:pt x="1381770" y="170434"/>
                  </a:lnTo>
                  <a:lnTo>
                    <a:pt x="1355478" y="209430"/>
                  </a:lnTo>
                  <a:lnTo>
                    <a:pt x="1316482" y="235722"/>
                  </a:lnTo>
                  <a:lnTo>
                    <a:pt x="1268730" y="245364"/>
                  </a:lnTo>
                  <a:lnTo>
                    <a:pt x="122682" y="245364"/>
                  </a:lnTo>
                  <a:lnTo>
                    <a:pt x="74929" y="235722"/>
                  </a:lnTo>
                  <a:lnTo>
                    <a:pt x="35933" y="209430"/>
                  </a:lnTo>
                  <a:lnTo>
                    <a:pt x="9641" y="170434"/>
                  </a:lnTo>
                  <a:lnTo>
                    <a:pt x="0" y="12268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7300" y="1339024"/>
            <a:ext cx="4528185" cy="54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'Jag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förtroende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för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verksamhetschef'</a:t>
            </a:r>
            <a:endParaRPr sz="1800">
              <a:latin typeface="Arial"/>
              <a:cs typeface="Arial"/>
            </a:endParaRPr>
          </a:p>
          <a:p>
            <a:pPr marL="2340610">
              <a:lnSpc>
                <a:spcPct val="100000"/>
              </a:lnSpc>
              <a:spcBef>
                <a:spcPts val="760"/>
              </a:spcBef>
            </a:pPr>
            <a:r>
              <a:rPr sz="1000" b="1" spc="-5" dirty="0">
                <a:latin typeface="Arial"/>
                <a:cs typeface="Arial"/>
              </a:rPr>
              <a:t>Svarsfördelning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41676" y="2026920"/>
            <a:ext cx="2722245" cy="3895725"/>
            <a:chOff x="2741676" y="2026920"/>
            <a:chExt cx="2722245" cy="3895725"/>
          </a:xfrm>
        </p:grpSpPr>
        <p:sp>
          <p:nvSpPr>
            <p:cNvPr id="9" name="object 9"/>
            <p:cNvSpPr/>
            <p:nvPr/>
          </p:nvSpPr>
          <p:spPr>
            <a:xfrm>
              <a:off x="2746248" y="2104631"/>
              <a:ext cx="2717800" cy="623570"/>
            </a:xfrm>
            <a:custGeom>
              <a:avLst/>
              <a:gdLst/>
              <a:ahLst/>
              <a:cxnLst/>
              <a:rect l="l" t="t" r="r" b="b"/>
              <a:pathLst>
                <a:path w="2717800" h="623569">
                  <a:moveTo>
                    <a:pt x="2717292" y="0"/>
                  </a:moveTo>
                  <a:lnTo>
                    <a:pt x="0" y="0"/>
                  </a:lnTo>
                  <a:lnTo>
                    <a:pt x="0" y="623328"/>
                  </a:lnTo>
                  <a:lnTo>
                    <a:pt x="2717292" y="623328"/>
                  </a:lnTo>
                  <a:lnTo>
                    <a:pt x="2717292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6248" y="3662172"/>
              <a:ext cx="82550" cy="623570"/>
            </a:xfrm>
            <a:custGeom>
              <a:avLst/>
              <a:gdLst/>
              <a:ahLst/>
              <a:cxnLst/>
              <a:rect l="l" t="t" r="r" b="b"/>
              <a:pathLst>
                <a:path w="82550" h="623570">
                  <a:moveTo>
                    <a:pt x="82295" y="0"/>
                  </a:moveTo>
                  <a:lnTo>
                    <a:pt x="0" y="0"/>
                  </a:lnTo>
                  <a:lnTo>
                    <a:pt x="0" y="623315"/>
                  </a:lnTo>
                  <a:lnTo>
                    <a:pt x="82295" y="623315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E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6248" y="2026920"/>
              <a:ext cx="0" cy="3895725"/>
            </a:xfrm>
            <a:custGeom>
              <a:avLst/>
              <a:gdLst/>
              <a:ahLst/>
              <a:cxnLst/>
              <a:rect l="l" t="t" r="r" b="b"/>
              <a:pathLst>
                <a:path h="3895725">
                  <a:moveTo>
                    <a:pt x="0" y="0"/>
                  </a:moveTo>
                  <a:lnTo>
                    <a:pt x="0" y="3895344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59594" y="2330373"/>
            <a:ext cx="140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0820" y="2883407"/>
            <a:ext cx="571500" cy="623570"/>
          </a:xfrm>
          <a:prstGeom prst="rect">
            <a:avLst/>
          </a:prstGeom>
          <a:solidFill>
            <a:srgbClr val="83E7A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68580" algn="r">
              <a:lnSpc>
                <a:spcPct val="100000"/>
              </a:lnSpc>
              <a:spcBef>
                <a:spcPts val="72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9218" y="3888282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E5657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4386" y="2333296"/>
            <a:ext cx="6972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Instämmer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helt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0825" y="3112176"/>
            <a:ext cx="9912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Instämmer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till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stor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del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5312" y="3891055"/>
            <a:ext cx="9956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Instämmer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till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viss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del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93757" y="4669935"/>
            <a:ext cx="878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Instämmer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inte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alls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55015" y="5448815"/>
            <a:ext cx="5175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Ingen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åsikt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90360" y="1665604"/>
            <a:ext cx="5179060" cy="4370070"/>
            <a:chOff x="6190360" y="1665604"/>
            <a:chExt cx="5179060" cy="4370070"/>
          </a:xfrm>
        </p:grpSpPr>
        <p:sp>
          <p:nvSpPr>
            <p:cNvPr id="21" name="object 21"/>
            <p:cNvSpPr/>
            <p:nvPr/>
          </p:nvSpPr>
          <p:spPr>
            <a:xfrm>
              <a:off x="6204965" y="1808228"/>
              <a:ext cx="5149850" cy="4212590"/>
            </a:xfrm>
            <a:custGeom>
              <a:avLst/>
              <a:gdLst/>
              <a:ahLst/>
              <a:cxnLst/>
              <a:rect l="l" t="t" r="r" b="b"/>
              <a:pathLst>
                <a:path w="5149850" h="4212590">
                  <a:moveTo>
                    <a:pt x="0" y="76492"/>
                  </a:moveTo>
                  <a:lnTo>
                    <a:pt x="6011" y="46714"/>
                  </a:lnTo>
                  <a:lnTo>
                    <a:pt x="22405" y="22401"/>
                  </a:lnTo>
                  <a:lnTo>
                    <a:pt x="46720" y="6010"/>
                  </a:lnTo>
                  <a:lnTo>
                    <a:pt x="76492" y="0"/>
                  </a:lnTo>
                  <a:lnTo>
                    <a:pt x="5073103" y="0"/>
                  </a:lnTo>
                  <a:lnTo>
                    <a:pt x="5102875" y="6010"/>
                  </a:lnTo>
                  <a:lnTo>
                    <a:pt x="5127190" y="22401"/>
                  </a:lnTo>
                  <a:lnTo>
                    <a:pt x="5143584" y="46714"/>
                  </a:lnTo>
                  <a:lnTo>
                    <a:pt x="5149596" y="76492"/>
                  </a:lnTo>
                  <a:lnTo>
                    <a:pt x="5149596" y="4135843"/>
                  </a:lnTo>
                  <a:lnTo>
                    <a:pt x="5143584" y="4165615"/>
                  </a:lnTo>
                  <a:lnTo>
                    <a:pt x="5127190" y="4189930"/>
                  </a:lnTo>
                  <a:lnTo>
                    <a:pt x="5102875" y="4206324"/>
                  </a:lnTo>
                  <a:lnTo>
                    <a:pt x="5073103" y="4212336"/>
                  </a:lnTo>
                  <a:lnTo>
                    <a:pt x="76492" y="4212336"/>
                  </a:lnTo>
                  <a:lnTo>
                    <a:pt x="46720" y="4206324"/>
                  </a:lnTo>
                  <a:lnTo>
                    <a:pt x="22405" y="4189930"/>
                  </a:lnTo>
                  <a:lnTo>
                    <a:pt x="6011" y="4165615"/>
                  </a:lnTo>
                  <a:lnTo>
                    <a:pt x="0" y="4135843"/>
                  </a:lnTo>
                  <a:lnTo>
                    <a:pt x="0" y="7649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26857" y="1680209"/>
              <a:ext cx="2299970" cy="245745"/>
            </a:xfrm>
            <a:custGeom>
              <a:avLst/>
              <a:gdLst/>
              <a:ahLst/>
              <a:cxnLst/>
              <a:rect l="l" t="t" r="r" b="b"/>
              <a:pathLst>
                <a:path w="2299970" h="245744">
                  <a:moveTo>
                    <a:pt x="2177034" y="0"/>
                  </a:moveTo>
                  <a:lnTo>
                    <a:pt x="122682" y="0"/>
                  </a:lnTo>
                  <a:lnTo>
                    <a:pt x="74929" y="9641"/>
                  </a:lnTo>
                  <a:lnTo>
                    <a:pt x="35933" y="35933"/>
                  </a:lnTo>
                  <a:lnTo>
                    <a:pt x="9641" y="74929"/>
                  </a:lnTo>
                  <a:lnTo>
                    <a:pt x="0" y="122682"/>
                  </a:lnTo>
                  <a:lnTo>
                    <a:pt x="9641" y="170434"/>
                  </a:lnTo>
                  <a:lnTo>
                    <a:pt x="35933" y="209430"/>
                  </a:lnTo>
                  <a:lnTo>
                    <a:pt x="74929" y="235722"/>
                  </a:lnTo>
                  <a:lnTo>
                    <a:pt x="122682" y="245364"/>
                  </a:lnTo>
                  <a:lnTo>
                    <a:pt x="2177034" y="245364"/>
                  </a:lnTo>
                  <a:lnTo>
                    <a:pt x="2224786" y="235722"/>
                  </a:lnTo>
                  <a:lnTo>
                    <a:pt x="2263782" y="209430"/>
                  </a:lnTo>
                  <a:lnTo>
                    <a:pt x="2290074" y="170434"/>
                  </a:lnTo>
                  <a:lnTo>
                    <a:pt x="2299716" y="122682"/>
                  </a:lnTo>
                  <a:lnTo>
                    <a:pt x="2290074" y="74929"/>
                  </a:lnTo>
                  <a:lnTo>
                    <a:pt x="2263782" y="35933"/>
                  </a:lnTo>
                  <a:lnTo>
                    <a:pt x="2224786" y="9641"/>
                  </a:lnTo>
                  <a:lnTo>
                    <a:pt x="217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6857" y="1680209"/>
              <a:ext cx="2299970" cy="245745"/>
            </a:xfrm>
            <a:custGeom>
              <a:avLst/>
              <a:gdLst/>
              <a:ahLst/>
              <a:cxnLst/>
              <a:rect l="l" t="t" r="r" b="b"/>
              <a:pathLst>
                <a:path w="2299970" h="245744">
                  <a:moveTo>
                    <a:pt x="0" y="122682"/>
                  </a:moveTo>
                  <a:lnTo>
                    <a:pt x="9641" y="74929"/>
                  </a:lnTo>
                  <a:lnTo>
                    <a:pt x="35933" y="35933"/>
                  </a:lnTo>
                  <a:lnTo>
                    <a:pt x="74929" y="9641"/>
                  </a:lnTo>
                  <a:lnTo>
                    <a:pt x="122682" y="0"/>
                  </a:lnTo>
                  <a:lnTo>
                    <a:pt x="2177034" y="0"/>
                  </a:lnTo>
                  <a:lnTo>
                    <a:pt x="2224786" y="9641"/>
                  </a:lnTo>
                  <a:lnTo>
                    <a:pt x="2263782" y="35933"/>
                  </a:lnTo>
                  <a:lnTo>
                    <a:pt x="2290074" y="74929"/>
                  </a:lnTo>
                  <a:lnTo>
                    <a:pt x="2299716" y="122682"/>
                  </a:lnTo>
                  <a:lnTo>
                    <a:pt x="2290074" y="170434"/>
                  </a:lnTo>
                  <a:lnTo>
                    <a:pt x="2263782" y="209430"/>
                  </a:lnTo>
                  <a:lnTo>
                    <a:pt x="2224786" y="235722"/>
                  </a:lnTo>
                  <a:lnTo>
                    <a:pt x="2177034" y="245364"/>
                  </a:lnTo>
                  <a:lnTo>
                    <a:pt x="122682" y="245364"/>
                  </a:lnTo>
                  <a:lnTo>
                    <a:pt x="74929" y="235722"/>
                  </a:lnTo>
                  <a:lnTo>
                    <a:pt x="35933" y="209430"/>
                  </a:lnTo>
                  <a:lnTo>
                    <a:pt x="9641" y="170434"/>
                  </a:lnTo>
                  <a:lnTo>
                    <a:pt x="0" y="12268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830980" y="1710513"/>
            <a:ext cx="18897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Tidslinje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över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genomsnittssvar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701999" y="2081783"/>
            <a:ext cx="4521200" cy="3728085"/>
            <a:chOff x="6701999" y="2081783"/>
            <a:chExt cx="4521200" cy="3728085"/>
          </a:xfrm>
        </p:grpSpPr>
        <p:sp>
          <p:nvSpPr>
            <p:cNvPr id="26" name="object 26"/>
            <p:cNvSpPr/>
            <p:nvPr/>
          </p:nvSpPr>
          <p:spPr>
            <a:xfrm>
              <a:off x="6755891" y="3374136"/>
              <a:ext cx="4348480" cy="1214755"/>
            </a:xfrm>
            <a:custGeom>
              <a:avLst/>
              <a:gdLst/>
              <a:ahLst/>
              <a:cxnLst/>
              <a:rect l="l" t="t" r="r" b="b"/>
              <a:pathLst>
                <a:path w="4348480" h="1214754">
                  <a:moveTo>
                    <a:pt x="0" y="1214627"/>
                  </a:moveTo>
                  <a:lnTo>
                    <a:pt x="4347972" y="1214627"/>
                  </a:lnTo>
                </a:path>
                <a:path w="4348480" h="1214754">
                  <a:moveTo>
                    <a:pt x="0" y="0"/>
                  </a:moveTo>
                  <a:lnTo>
                    <a:pt x="434797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55891" y="2159507"/>
              <a:ext cx="4240530" cy="0"/>
            </a:xfrm>
            <a:custGeom>
              <a:avLst/>
              <a:gdLst/>
              <a:ahLst/>
              <a:cxnLst/>
              <a:rect l="l" t="t" r="r" b="b"/>
              <a:pathLst>
                <a:path w="4240530">
                  <a:moveTo>
                    <a:pt x="0" y="0"/>
                  </a:moveTo>
                  <a:lnTo>
                    <a:pt x="424053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55891" y="2157983"/>
              <a:ext cx="3688079" cy="3647440"/>
            </a:xfrm>
            <a:custGeom>
              <a:avLst/>
              <a:gdLst/>
              <a:ahLst/>
              <a:cxnLst/>
              <a:rect l="l" t="t" r="r" b="b"/>
              <a:pathLst>
                <a:path w="3688079" h="3647440">
                  <a:moveTo>
                    <a:pt x="0" y="0"/>
                  </a:moveTo>
                  <a:lnTo>
                    <a:pt x="0" y="3646932"/>
                  </a:lnTo>
                </a:path>
                <a:path w="3688079" h="3647440">
                  <a:moveTo>
                    <a:pt x="621792" y="0"/>
                  </a:moveTo>
                  <a:lnTo>
                    <a:pt x="621792" y="3646932"/>
                  </a:lnTo>
                </a:path>
                <a:path w="3688079" h="3647440">
                  <a:moveTo>
                    <a:pt x="1222248" y="0"/>
                  </a:moveTo>
                  <a:lnTo>
                    <a:pt x="1222248" y="3646932"/>
                  </a:lnTo>
                </a:path>
                <a:path w="3688079" h="3647440">
                  <a:moveTo>
                    <a:pt x="1844039" y="0"/>
                  </a:moveTo>
                  <a:lnTo>
                    <a:pt x="1844039" y="3646932"/>
                  </a:lnTo>
                </a:path>
                <a:path w="3688079" h="3647440">
                  <a:moveTo>
                    <a:pt x="2444496" y="0"/>
                  </a:moveTo>
                  <a:lnTo>
                    <a:pt x="2444496" y="3646932"/>
                  </a:lnTo>
                </a:path>
                <a:path w="3688079" h="3647440">
                  <a:moveTo>
                    <a:pt x="3066288" y="0"/>
                  </a:moveTo>
                  <a:lnTo>
                    <a:pt x="3066288" y="3646932"/>
                  </a:lnTo>
                </a:path>
                <a:path w="3688079" h="3647440">
                  <a:moveTo>
                    <a:pt x="3688079" y="0"/>
                  </a:moveTo>
                  <a:lnTo>
                    <a:pt x="3688079" y="3646932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44427" y="2312669"/>
              <a:ext cx="0" cy="3492500"/>
            </a:xfrm>
            <a:custGeom>
              <a:avLst/>
              <a:gdLst/>
              <a:ahLst/>
              <a:cxnLst/>
              <a:rect l="l" t="t" r="r" b="b"/>
              <a:pathLst>
                <a:path h="3492500">
                  <a:moveTo>
                    <a:pt x="0" y="0"/>
                  </a:moveTo>
                  <a:lnTo>
                    <a:pt x="0" y="349224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55891" y="2157983"/>
              <a:ext cx="4348480" cy="3647440"/>
            </a:xfrm>
            <a:custGeom>
              <a:avLst/>
              <a:gdLst/>
              <a:ahLst/>
              <a:cxnLst/>
              <a:rect l="l" t="t" r="r" b="b"/>
              <a:pathLst>
                <a:path w="4348480" h="3647440">
                  <a:moveTo>
                    <a:pt x="0" y="0"/>
                  </a:moveTo>
                  <a:lnTo>
                    <a:pt x="4347972" y="0"/>
                  </a:lnTo>
                  <a:lnTo>
                    <a:pt x="4347972" y="3646932"/>
                  </a:lnTo>
                  <a:lnTo>
                    <a:pt x="0" y="36469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55891" y="2414015"/>
              <a:ext cx="4348480" cy="3390900"/>
            </a:xfrm>
            <a:custGeom>
              <a:avLst/>
              <a:gdLst/>
              <a:ahLst/>
              <a:cxnLst/>
              <a:rect l="l" t="t" r="r" b="b"/>
              <a:pathLst>
                <a:path w="4348480" h="3390900">
                  <a:moveTo>
                    <a:pt x="4347972" y="0"/>
                  </a:moveTo>
                  <a:lnTo>
                    <a:pt x="0" y="0"/>
                  </a:lnTo>
                  <a:lnTo>
                    <a:pt x="0" y="3390900"/>
                  </a:lnTo>
                  <a:lnTo>
                    <a:pt x="4347972" y="3390900"/>
                  </a:lnTo>
                  <a:lnTo>
                    <a:pt x="4347972" y="0"/>
                  </a:lnTo>
                  <a:close/>
                </a:path>
              </a:pathLst>
            </a:custGeom>
            <a:solidFill>
              <a:srgbClr val="F1F1F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55891" y="5804916"/>
              <a:ext cx="4348480" cy="0"/>
            </a:xfrm>
            <a:custGeom>
              <a:avLst/>
              <a:gdLst/>
              <a:ahLst/>
              <a:cxnLst/>
              <a:rect l="l" t="t" r="r" b="b"/>
              <a:pathLst>
                <a:path w="4348480">
                  <a:moveTo>
                    <a:pt x="0" y="0"/>
                  </a:moveTo>
                  <a:lnTo>
                    <a:pt x="434797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56653" y="2403347"/>
              <a:ext cx="4348480" cy="20320"/>
            </a:xfrm>
            <a:custGeom>
              <a:avLst/>
              <a:gdLst/>
              <a:ahLst/>
              <a:cxnLst/>
              <a:rect l="l" t="t" r="r" b="b"/>
              <a:pathLst>
                <a:path w="4348480" h="20319">
                  <a:moveTo>
                    <a:pt x="0" y="19811"/>
                  </a:moveTo>
                  <a:lnTo>
                    <a:pt x="4347972" y="19811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19811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1999" y="2359151"/>
              <a:ext cx="106679" cy="1066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86515" y="2081783"/>
              <a:ext cx="236219" cy="40538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1021711" y="210874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94948"/>
                </a:solidFill>
                <a:latin typeface="Arial"/>
                <a:cs typeface="Arial"/>
              </a:rPr>
              <a:t>93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63753" y="570516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93171" y="448983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33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93171" y="327449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67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22588" y="2059159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5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78010" y="5830411"/>
            <a:ext cx="1549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m</a:t>
            </a:r>
            <a:r>
              <a:rPr sz="600" spc="-10" dirty="0">
                <a:latin typeface="Arial"/>
                <a:cs typeface="Arial"/>
              </a:rPr>
              <a:t>ar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09784" y="5830411"/>
            <a:ext cx="1365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apr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04602" y="5830411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m</a:t>
            </a:r>
            <a:r>
              <a:rPr sz="600" spc="-10" dirty="0">
                <a:latin typeface="Arial"/>
                <a:cs typeface="Arial"/>
              </a:rPr>
              <a:t>aj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36375" y="5830411"/>
            <a:ext cx="1276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j</a:t>
            </a:r>
            <a:r>
              <a:rPr sz="600" dirty="0">
                <a:latin typeface="Arial"/>
                <a:cs typeface="Arial"/>
              </a:rPr>
              <a:t>un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150243" y="5830411"/>
            <a:ext cx="1022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j</a:t>
            </a:r>
            <a:r>
              <a:rPr sz="600" dirty="0">
                <a:latin typeface="Arial"/>
                <a:cs typeface="Arial"/>
              </a:rPr>
              <a:t>ul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745974" y="5830411"/>
            <a:ext cx="1536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aug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369291" y="5830411"/>
            <a:ext cx="1485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sep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81024" y="5830411"/>
            <a:ext cx="1276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okt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263640" y="2097023"/>
            <a:ext cx="127000" cy="3782695"/>
            <a:chOff x="6263640" y="2097023"/>
            <a:chExt cx="127000" cy="3782695"/>
          </a:xfrm>
        </p:grpSpPr>
        <p:sp>
          <p:nvSpPr>
            <p:cNvPr id="50" name="object 50"/>
            <p:cNvSpPr/>
            <p:nvPr/>
          </p:nvSpPr>
          <p:spPr>
            <a:xfrm>
              <a:off x="6263640" y="209702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1" y="126491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70A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63640" y="331622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1" y="126491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63640" y="453542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1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26491" y="126492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E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63640" y="5754623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5">
                  <a:moveTo>
                    <a:pt x="126491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126491" y="124968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D9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600455" y="6120384"/>
              <a:ext cx="10991215" cy="0"/>
            </a:xfrm>
            <a:custGeom>
              <a:avLst/>
              <a:gdLst/>
              <a:ahLst/>
              <a:cxnLst/>
              <a:rect l="l" t="t" r="r" b="b"/>
              <a:pathLst>
                <a:path w="10991215">
                  <a:moveTo>
                    <a:pt x="0" y="0"/>
                  </a:moveTo>
                  <a:lnTo>
                    <a:pt x="10990795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1218" y="5822441"/>
              <a:ext cx="10991215" cy="0"/>
            </a:xfrm>
            <a:custGeom>
              <a:avLst/>
              <a:gdLst/>
              <a:ahLst/>
              <a:cxnLst/>
              <a:rect l="l" t="t" r="r" b="b"/>
              <a:pathLst>
                <a:path w="10991215">
                  <a:moveTo>
                    <a:pt x="0" y="0"/>
                  </a:moveTo>
                  <a:lnTo>
                    <a:pt x="10990795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5" y="5999988"/>
              <a:ext cx="2058923" cy="6095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87300" y="4377249"/>
            <a:ext cx="4746625" cy="93916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Appendix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Inspiration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för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hur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kan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arbeta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resultaten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64869" y="6171889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298" y="417385"/>
            <a:ext cx="10718800" cy="95504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 marR="5080">
              <a:lnSpc>
                <a:spcPct val="69400"/>
              </a:lnSpc>
              <a:spcBef>
                <a:spcPts val="1420"/>
              </a:spcBef>
            </a:pPr>
            <a:r>
              <a:rPr spc="-5" dirty="0"/>
              <a:t>Inspiration</a:t>
            </a:r>
            <a:r>
              <a:rPr spc="15" dirty="0"/>
              <a:t> </a:t>
            </a:r>
            <a:r>
              <a:rPr spc="-5" dirty="0"/>
              <a:t>och</a:t>
            </a:r>
            <a:r>
              <a:rPr spc="-10" dirty="0"/>
              <a:t> </a:t>
            </a:r>
            <a:r>
              <a:rPr spc="-5" dirty="0"/>
              <a:t>tips</a:t>
            </a:r>
            <a:r>
              <a:rPr dirty="0"/>
              <a:t> –</a:t>
            </a:r>
            <a:r>
              <a:rPr spc="-5" dirty="0"/>
              <a:t> hur</a:t>
            </a:r>
            <a:r>
              <a:rPr spc="10" dirty="0"/>
              <a:t> </a:t>
            </a:r>
            <a:r>
              <a:rPr spc="-5" dirty="0"/>
              <a:t>använder</a:t>
            </a:r>
            <a:r>
              <a:rPr spc="-10" dirty="0"/>
              <a:t> </a:t>
            </a:r>
            <a:r>
              <a:rPr dirty="0"/>
              <a:t>vi </a:t>
            </a:r>
            <a:r>
              <a:rPr spc="-5" dirty="0"/>
              <a:t>resultaten</a:t>
            </a:r>
            <a:r>
              <a:rPr spc="-25" dirty="0"/>
              <a:t> </a:t>
            </a:r>
            <a:r>
              <a:rPr dirty="0"/>
              <a:t>i </a:t>
            </a:r>
            <a:r>
              <a:rPr spc="-985" dirty="0"/>
              <a:t> </a:t>
            </a:r>
            <a:r>
              <a:rPr dirty="0"/>
              <a:t>våra</a:t>
            </a:r>
            <a:r>
              <a:rPr spc="-20" dirty="0"/>
              <a:t> </a:t>
            </a:r>
            <a:r>
              <a:rPr spc="-5" dirty="0"/>
              <a:t>gruppmöten/APT?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64869" y="6248089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888888"/>
                </a:solidFill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4355" y="1502531"/>
            <a:ext cx="2565400" cy="2228850"/>
            <a:chOff x="824355" y="1502531"/>
            <a:chExt cx="2565400" cy="2228850"/>
          </a:xfrm>
        </p:grpSpPr>
        <p:sp>
          <p:nvSpPr>
            <p:cNvPr id="5" name="object 5"/>
            <p:cNvSpPr/>
            <p:nvPr/>
          </p:nvSpPr>
          <p:spPr>
            <a:xfrm>
              <a:off x="838960" y="1517142"/>
              <a:ext cx="2536190" cy="528955"/>
            </a:xfrm>
            <a:custGeom>
              <a:avLst/>
              <a:gdLst/>
              <a:ahLst/>
              <a:cxnLst/>
              <a:rect l="l" t="t" r="r" b="b"/>
              <a:pathLst>
                <a:path w="2536190" h="528955">
                  <a:moveTo>
                    <a:pt x="2468994" y="0"/>
                  </a:moveTo>
                  <a:lnTo>
                    <a:pt x="66941" y="0"/>
                  </a:lnTo>
                  <a:lnTo>
                    <a:pt x="40885" y="5260"/>
                  </a:lnTo>
                  <a:lnTo>
                    <a:pt x="19607" y="19607"/>
                  </a:lnTo>
                  <a:lnTo>
                    <a:pt x="5260" y="40885"/>
                  </a:lnTo>
                  <a:lnTo>
                    <a:pt x="0" y="66941"/>
                  </a:lnTo>
                  <a:lnTo>
                    <a:pt x="0" y="528828"/>
                  </a:lnTo>
                  <a:lnTo>
                    <a:pt x="2535936" y="528828"/>
                  </a:lnTo>
                  <a:lnTo>
                    <a:pt x="2535936" y="66941"/>
                  </a:lnTo>
                  <a:lnTo>
                    <a:pt x="2530675" y="40885"/>
                  </a:lnTo>
                  <a:lnTo>
                    <a:pt x="2516328" y="19607"/>
                  </a:lnTo>
                  <a:lnTo>
                    <a:pt x="2495050" y="5260"/>
                  </a:lnTo>
                  <a:lnTo>
                    <a:pt x="246899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960" y="1517142"/>
              <a:ext cx="2536190" cy="528955"/>
            </a:xfrm>
            <a:custGeom>
              <a:avLst/>
              <a:gdLst/>
              <a:ahLst/>
              <a:cxnLst/>
              <a:rect l="l" t="t" r="r" b="b"/>
              <a:pathLst>
                <a:path w="2536190" h="528955">
                  <a:moveTo>
                    <a:pt x="66941" y="0"/>
                  </a:moveTo>
                  <a:lnTo>
                    <a:pt x="2468994" y="0"/>
                  </a:lnTo>
                  <a:lnTo>
                    <a:pt x="2495050" y="5260"/>
                  </a:lnTo>
                  <a:lnTo>
                    <a:pt x="2516328" y="19607"/>
                  </a:lnTo>
                  <a:lnTo>
                    <a:pt x="2530675" y="40885"/>
                  </a:lnTo>
                  <a:lnTo>
                    <a:pt x="2535936" y="66941"/>
                  </a:lnTo>
                  <a:lnTo>
                    <a:pt x="2535936" y="528828"/>
                  </a:lnTo>
                  <a:lnTo>
                    <a:pt x="0" y="528828"/>
                  </a:lnTo>
                  <a:lnTo>
                    <a:pt x="0" y="66941"/>
                  </a:lnTo>
                  <a:lnTo>
                    <a:pt x="5260" y="40885"/>
                  </a:lnTo>
                  <a:lnTo>
                    <a:pt x="19607" y="19607"/>
                  </a:lnTo>
                  <a:lnTo>
                    <a:pt x="40885" y="5260"/>
                  </a:lnTo>
                  <a:lnTo>
                    <a:pt x="66941" y="0"/>
                  </a:lnTo>
                  <a:close/>
                </a:path>
              </a:pathLst>
            </a:custGeom>
            <a:ln w="2895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961" y="1517136"/>
              <a:ext cx="2536190" cy="2199640"/>
            </a:xfrm>
            <a:custGeom>
              <a:avLst/>
              <a:gdLst/>
              <a:ahLst/>
              <a:cxnLst/>
              <a:rect l="l" t="t" r="r" b="b"/>
              <a:pathLst>
                <a:path w="2536190" h="2199640">
                  <a:moveTo>
                    <a:pt x="0" y="39941"/>
                  </a:moveTo>
                  <a:lnTo>
                    <a:pt x="3138" y="24394"/>
                  </a:lnTo>
                  <a:lnTo>
                    <a:pt x="11698" y="11698"/>
                  </a:lnTo>
                  <a:lnTo>
                    <a:pt x="24394" y="3138"/>
                  </a:lnTo>
                  <a:lnTo>
                    <a:pt x="39941" y="0"/>
                  </a:lnTo>
                  <a:lnTo>
                    <a:pt x="2495994" y="0"/>
                  </a:lnTo>
                  <a:lnTo>
                    <a:pt x="2511541" y="3138"/>
                  </a:lnTo>
                  <a:lnTo>
                    <a:pt x="2524237" y="11698"/>
                  </a:lnTo>
                  <a:lnTo>
                    <a:pt x="2532797" y="24394"/>
                  </a:lnTo>
                  <a:lnTo>
                    <a:pt x="2535936" y="39941"/>
                  </a:lnTo>
                  <a:lnTo>
                    <a:pt x="2535936" y="2159203"/>
                  </a:lnTo>
                  <a:lnTo>
                    <a:pt x="2532797" y="2174748"/>
                  </a:lnTo>
                  <a:lnTo>
                    <a:pt x="2524237" y="2187440"/>
                  </a:lnTo>
                  <a:lnTo>
                    <a:pt x="2511541" y="2195995"/>
                  </a:lnTo>
                  <a:lnTo>
                    <a:pt x="2495994" y="2199131"/>
                  </a:lnTo>
                  <a:lnTo>
                    <a:pt x="39941" y="2199131"/>
                  </a:lnTo>
                  <a:lnTo>
                    <a:pt x="24394" y="2195995"/>
                  </a:lnTo>
                  <a:lnTo>
                    <a:pt x="11698" y="2187440"/>
                  </a:lnTo>
                  <a:lnTo>
                    <a:pt x="3138" y="2174748"/>
                  </a:lnTo>
                  <a:lnTo>
                    <a:pt x="0" y="2159203"/>
                  </a:lnTo>
                  <a:lnTo>
                    <a:pt x="0" y="39941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33499" y="1580489"/>
            <a:ext cx="16884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Identifiera </a:t>
            </a:r>
            <a:r>
              <a:rPr sz="1200" b="1" dirty="0">
                <a:latin typeface="Arial"/>
                <a:cs typeface="Arial"/>
              </a:rPr>
              <a:t>och </a:t>
            </a:r>
            <a:r>
              <a:rPr sz="1200" b="1" spc="-5" dirty="0">
                <a:latin typeface="Arial"/>
                <a:cs typeface="Arial"/>
              </a:rPr>
              <a:t>bibehåll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styrkor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7500" y="2119246"/>
            <a:ext cx="2399030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AF50"/>
                </a:solidFill>
                <a:latin typeface="Segoe UI Symbol"/>
                <a:cs typeface="Segoe UI Symbol"/>
              </a:rPr>
              <a:t>✔</a:t>
            </a:r>
            <a:r>
              <a:rPr sz="1000" spc="530" dirty="0">
                <a:solidFill>
                  <a:srgbClr val="00AF50"/>
                </a:solidFill>
                <a:latin typeface="Segoe UI Symbol"/>
                <a:cs typeface="Segoe UI Symbol"/>
              </a:rPr>
              <a:t> </a:t>
            </a:r>
            <a:r>
              <a:rPr sz="1000" spc="-10" dirty="0">
                <a:latin typeface="Arial"/>
                <a:cs typeface="Arial"/>
              </a:rPr>
              <a:t>Identifiera </a:t>
            </a:r>
            <a:r>
              <a:rPr sz="1000" spc="-5" dirty="0">
                <a:latin typeface="Arial"/>
                <a:cs typeface="Arial"/>
              </a:rPr>
              <a:t>era styrkor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och diskutera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vad </a:t>
            </a:r>
            <a:r>
              <a:rPr sz="1000" spc="-5" dirty="0">
                <a:latin typeface="Arial"/>
                <a:cs typeface="Arial"/>
              </a:rPr>
              <a:t>som krävs </a:t>
            </a:r>
            <a:r>
              <a:rPr sz="1000" dirty="0">
                <a:latin typeface="Arial"/>
                <a:cs typeface="Arial"/>
              </a:rPr>
              <a:t>för </a:t>
            </a:r>
            <a:r>
              <a:rPr sz="1000" spc="-5" dirty="0">
                <a:latin typeface="Arial"/>
                <a:cs typeface="Arial"/>
              </a:rPr>
              <a:t>att </a:t>
            </a:r>
            <a:r>
              <a:rPr sz="1000" spc="-10" dirty="0">
                <a:latin typeface="Arial"/>
                <a:cs typeface="Arial"/>
              </a:rPr>
              <a:t>bibehålla </a:t>
            </a:r>
            <a:r>
              <a:rPr sz="1000" spc="-5" dirty="0">
                <a:latin typeface="Arial"/>
                <a:cs typeface="Arial"/>
              </a:rPr>
              <a:t>de </a:t>
            </a:r>
            <a:r>
              <a:rPr sz="1000" spc="-10" dirty="0">
                <a:latin typeface="Arial"/>
                <a:cs typeface="Arial"/>
              </a:rPr>
              <a:t>goda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resultaten.</a:t>
            </a:r>
            <a:r>
              <a:rPr sz="1000" spc="-5" dirty="0">
                <a:latin typeface="Arial"/>
                <a:cs typeface="Arial"/>
              </a:rPr>
              <a:t> Att</a:t>
            </a:r>
            <a:r>
              <a:rPr sz="1000" spc="2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bibehålla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ett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existerande, </a:t>
            </a:r>
            <a:r>
              <a:rPr sz="1000" dirty="0">
                <a:latin typeface="Arial"/>
                <a:cs typeface="Arial"/>
              </a:rPr>
              <a:t>starkt </a:t>
            </a:r>
            <a:r>
              <a:rPr sz="1000" spc="-5" dirty="0">
                <a:latin typeface="Arial"/>
                <a:cs typeface="Arial"/>
              </a:rPr>
              <a:t>resultat är </a:t>
            </a:r>
            <a:r>
              <a:rPr sz="1000" spc="-15" dirty="0">
                <a:latin typeface="Arial"/>
                <a:cs typeface="Arial"/>
              </a:rPr>
              <a:t>betydligt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enklare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än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höja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låga </a:t>
            </a:r>
            <a:r>
              <a:rPr sz="1000" spc="-5" dirty="0">
                <a:latin typeface="Arial"/>
                <a:cs typeface="Arial"/>
              </a:rPr>
              <a:t>resultat.</a:t>
            </a:r>
            <a:endParaRPr sz="1000">
              <a:latin typeface="Arial"/>
              <a:cs typeface="Arial"/>
            </a:endParaRPr>
          </a:p>
          <a:p>
            <a:pPr marL="184785" marR="338455" indent="-17272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C00000"/>
                </a:solidFill>
                <a:latin typeface="Segoe UI Symbol"/>
                <a:cs typeface="Segoe UI Symbol"/>
              </a:rPr>
              <a:t></a:t>
            </a:r>
            <a:r>
              <a:rPr sz="1000" dirty="0">
                <a:solidFill>
                  <a:srgbClr val="C00000"/>
                </a:solidFill>
                <a:latin typeface="Segoe UI Symbol"/>
                <a:cs typeface="Segoe UI Symbol"/>
              </a:rPr>
              <a:t> </a:t>
            </a:r>
            <a:r>
              <a:rPr sz="1000" spc="-10" dirty="0">
                <a:latin typeface="Arial"/>
                <a:cs typeface="Arial"/>
              </a:rPr>
              <a:t>Undvik </a:t>
            </a:r>
            <a:r>
              <a:rPr sz="1000" spc="-5" dirty="0">
                <a:latin typeface="Arial"/>
                <a:cs typeface="Arial"/>
              </a:rPr>
              <a:t>att </a:t>
            </a:r>
            <a:r>
              <a:rPr sz="1000" spc="-10" dirty="0">
                <a:latin typeface="Arial"/>
                <a:cs typeface="Arial"/>
              </a:rPr>
              <a:t>dyka in </a:t>
            </a:r>
            <a:r>
              <a:rPr sz="1000" spc="-5" dirty="0">
                <a:latin typeface="Arial"/>
                <a:cs typeface="Arial"/>
              </a:rPr>
              <a:t>i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förbättringsområden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utan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först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uppmärksamma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era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styrkor.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52927" y="1613916"/>
            <a:ext cx="441959" cy="330835"/>
            <a:chOff x="2852927" y="1613916"/>
            <a:chExt cx="441959" cy="330835"/>
          </a:xfrm>
        </p:grpSpPr>
        <p:sp>
          <p:nvSpPr>
            <p:cNvPr id="11" name="object 11"/>
            <p:cNvSpPr/>
            <p:nvPr/>
          </p:nvSpPr>
          <p:spPr>
            <a:xfrm>
              <a:off x="2852927" y="1613916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24" y="0"/>
                  </a:moveTo>
                  <a:lnTo>
                    <a:pt x="105270" y="7846"/>
                  </a:lnTo>
                  <a:lnTo>
                    <a:pt x="63016" y="29697"/>
                  </a:lnTo>
                  <a:lnTo>
                    <a:pt x="29697" y="63016"/>
                  </a:lnTo>
                  <a:lnTo>
                    <a:pt x="7846" y="105270"/>
                  </a:lnTo>
                  <a:lnTo>
                    <a:pt x="0" y="153924"/>
                  </a:lnTo>
                  <a:lnTo>
                    <a:pt x="7846" y="202577"/>
                  </a:lnTo>
                  <a:lnTo>
                    <a:pt x="29697" y="244831"/>
                  </a:lnTo>
                  <a:lnTo>
                    <a:pt x="63016" y="278150"/>
                  </a:lnTo>
                  <a:lnTo>
                    <a:pt x="105270" y="300001"/>
                  </a:lnTo>
                  <a:lnTo>
                    <a:pt x="153924" y="307848"/>
                  </a:lnTo>
                  <a:lnTo>
                    <a:pt x="202577" y="300001"/>
                  </a:lnTo>
                  <a:lnTo>
                    <a:pt x="244831" y="278150"/>
                  </a:lnTo>
                  <a:lnTo>
                    <a:pt x="278150" y="244831"/>
                  </a:lnTo>
                  <a:lnTo>
                    <a:pt x="300001" y="202577"/>
                  </a:lnTo>
                  <a:lnTo>
                    <a:pt x="307848" y="153924"/>
                  </a:lnTo>
                  <a:lnTo>
                    <a:pt x="300001" y="105270"/>
                  </a:lnTo>
                  <a:lnTo>
                    <a:pt x="278150" y="63016"/>
                  </a:lnTo>
                  <a:lnTo>
                    <a:pt x="244831" y="29697"/>
                  </a:lnTo>
                  <a:lnTo>
                    <a:pt x="202577" y="784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FB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66688" y="1630742"/>
              <a:ext cx="325120" cy="311150"/>
            </a:xfrm>
            <a:custGeom>
              <a:avLst/>
              <a:gdLst/>
              <a:ahLst/>
              <a:cxnLst/>
              <a:rect l="l" t="t" r="r" b="b"/>
              <a:pathLst>
                <a:path w="325120" h="311150">
                  <a:moveTo>
                    <a:pt x="261137" y="0"/>
                  </a:moveTo>
                  <a:lnTo>
                    <a:pt x="167525" y="1460"/>
                  </a:lnTo>
                  <a:lnTo>
                    <a:pt x="138863" y="31865"/>
                  </a:lnTo>
                  <a:lnTo>
                    <a:pt x="140377" y="39977"/>
                  </a:lnTo>
                  <a:lnTo>
                    <a:pt x="165582" y="77660"/>
                  </a:lnTo>
                  <a:lnTo>
                    <a:pt x="189482" y="89326"/>
                  </a:lnTo>
                  <a:lnTo>
                    <a:pt x="198653" y="87274"/>
                  </a:lnTo>
                  <a:lnTo>
                    <a:pt x="228930" y="74866"/>
                  </a:lnTo>
                  <a:lnTo>
                    <a:pt x="229432" y="81162"/>
                  </a:lnTo>
                  <a:lnTo>
                    <a:pt x="228865" y="87353"/>
                  </a:lnTo>
                  <a:lnTo>
                    <a:pt x="227228" y="93425"/>
                  </a:lnTo>
                  <a:lnTo>
                    <a:pt x="217395" y="114282"/>
                  </a:lnTo>
                  <a:lnTo>
                    <a:pt x="212212" y="129657"/>
                  </a:lnTo>
                  <a:lnTo>
                    <a:pt x="209012" y="145313"/>
                  </a:lnTo>
                  <a:lnTo>
                    <a:pt x="207835" y="161074"/>
                  </a:lnTo>
                  <a:lnTo>
                    <a:pt x="200888" y="156235"/>
                  </a:lnTo>
                  <a:lnTo>
                    <a:pt x="162637" y="142214"/>
                  </a:lnTo>
                  <a:lnTo>
                    <a:pt x="150422" y="141001"/>
                  </a:lnTo>
                  <a:lnTo>
                    <a:pt x="138061" y="141300"/>
                  </a:lnTo>
                  <a:lnTo>
                    <a:pt x="130975" y="142100"/>
                  </a:lnTo>
                  <a:lnTo>
                    <a:pt x="127673" y="142722"/>
                  </a:lnTo>
                  <a:lnTo>
                    <a:pt x="112188" y="114083"/>
                  </a:lnTo>
                  <a:lnTo>
                    <a:pt x="93319" y="95334"/>
                  </a:lnTo>
                  <a:lnTo>
                    <a:pt x="73184" y="84474"/>
                  </a:lnTo>
                  <a:lnTo>
                    <a:pt x="53898" y="79502"/>
                  </a:lnTo>
                  <a:lnTo>
                    <a:pt x="34945" y="78381"/>
                  </a:lnTo>
                  <a:lnTo>
                    <a:pt x="19216" y="79802"/>
                  </a:lnTo>
                  <a:lnTo>
                    <a:pt x="8319" y="82025"/>
                  </a:lnTo>
                  <a:lnTo>
                    <a:pt x="1346" y="84162"/>
                  </a:lnTo>
                  <a:lnTo>
                    <a:pt x="0" y="86906"/>
                  </a:lnTo>
                  <a:lnTo>
                    <a:pt x="1701" y="91935"/>
                  </a:lnTo>
                  <a:lnTo>
                    <a:pt x="4432" y="93294"/>
                  </a:lnTo>
                  <a:lnTo>
                    <a:pt x="10778" y="91369"/>
                  </a:lnTo>
                  <a:lnTo>
                    <a:pt x="20802" y="89347"/>
                  </a:lnTo>
                  <a:lnTo>
                    <a:pt x="35370" y="88035"/>
                  </a:lnTo>
                  <a:lnTo>
                    <a:pt x="52819" y="89090"/>
                  </a:lnTo>
                  <a:lnTo>
                    <a:pt x="74189" y="95228"/>
                  </a:lnTo>
                  <a:lnTo>
                    <a:pt x="92241" y="106616"/>
                  </a:lnTo>
                  <a:lnTo>
                    <a:pt x="106924" y="123205"/>
                  </a:lnTo>
                  <a:lnTo>
                    <a:pt x="118186" y="144945"/>
                  </a:lnTo>
                  <a:lnTo>
                    <a:pt x="106775" y="148844"/>
                  </a:lnTo>
                  <a:lnTo>
                    <a:pt x="98070" y="152823"/>
                  </a:lnTo>
                  <a:lnTo>
                    <a:pt x="90157" y="157454"/>
                  </a:lnTo>
                  <a:lnTo>
                    <a:pt x="87985" y="158991"/>
                  </a:lnTo>
                  <a:lnTo>
                    <a:pt x="87464" y="162001"/>
                  </a:lnTo>
                  <a:lnTo>
                    <a:pt x="90538" y="166344"/>
                  </a:lnTo>
                  <a:lnTo>
                    <a:pt x="93548" y="166865"/>
                  </a:lnTo>
                  <a:lnTo>
                    <a:pt x="98946" y="163333"/>
                  </a:lnTo>
                  <a:lnTo>
                    <a:pt x="107788" y="158892"/>
                  </a:lnTo>
                  <a:lnTo>
                    <a:pt x="121387" y="154066"/>
                  </a:lnTo>
                  <a:lnTo>
                    <a:pt x="138887" y="150914"/>
                  </a:lnTo>
                  <a:lnTo>
                    <a:pt x="150065" y="150639"/>
                  </a:lnTo>
                  <a:lnTo>
                    <a:pt x="161116" y="151734"/>
                  </a:lnTo>
                  <a:lnTo>
                    <a:pt x="208657" y="173701"/>
                  </a:lnTo>
                  <a:lnTo>
                    <a:pt x="233845" y="198996"/>
                  </a:lnTo>
                  <a:lnTo>
                    <a:pt x="235229" y="199593"/>
                  </a:lnTo>
                  <a:lnTo>
                    <a:pt x="237693" y="199593"/>
                  </a:lnTo>
                  <a:lnTo>
                    <a:pt x="238785" y="199224"/>
                  </a:lnTo>
                  <a:lnTo>
                    <a:pt x="241731" y="196799"/>
                  </a:lnTo>
                  <a:lnTo>
                    <a:pt x="242036" y="193763"/>
                  </a:lnTo>
                  <a:lnTo>
                    <a:pt x="234827" y="185294"/>
                  </a:lnTo>
                  <a:lnTo>
                    <a:pt x="229206" y="179300"/>
                  </a:lnTo>
                  <a:lnTo>
                    <a:pt x="223475" y="173727"/>
                  </a:lnTo>
                  <a:lnTo>
                    <a:pt x="217639" y="168579"/>
                  </a:lnTo>
                  <a:lnTo>
                    <a:pt x="217966" y="151624"/>
                  </a:lnTo>
                  <a:lnTo>
                    <a:pt x="220684" y="135426"/>
                  </a:lnTo>
                  <a:lnTo>
                    <a:pt x="225702" y="119485"/>
                  </a:lnTo>
                  <a:lnTo>
                    <a:pt x="236536" y="96073"/>
                  </a:lnTo>
                  <a:lnTo>
                    <a:pt x="238571" y="87928"/>
                  </a:lnTo>
                  <a:lnTo>
                    <a:pt x="239074" y="79611"/>
                  </a:lnTo>
                  <a:lnTo>
                    <a:pt x="238048" y="71145"/>
                  </a:lnTo>
                  <a:lnTo>
                    <a:pt x="255295" y="64084"/>
                  </a:lnTo>
                  <a:lnTo>
                    <a:pt x="256476" y="61264"/>
                  </a:lnTo>
                  <a:lnTo>
                    <a:pt x="254457" y="56337"/>
                  </a:lnTo>
                  <a:lnTo>
                    <a:pt x="251637" y="55156"/>
                  </a:lnTo>
                  <a:lnTo>
                    <a:pt x="187185" y="81546"/>
                  </a:lnTo>
                  <a:lnTo>
                    <a:pt x="178333" y="78968"/>
                  </a:lnTo>
                  <a:lnTo>
                    <a:pt x="147637" y="35648"/>
                  </a:lnTo>
                  <a:lnTo>
                    <a:pt x="268452" y="9525"/>
                  </a:lnTo>
                  <a:lnTo>
                    <a:pt x="274942" y="13652"/>
                  </a:lnTo>
                  <a:lnTo>
                    <a:pt x="293928" y="61483"/>
                  </a:lnTo>
                  <a:lnTo>
                    <a:pt x="309994" y="123698"/>
                  </a:lnTo>
                  <a:lnTo>
                    <a:pt x="315143" y="164415"/>
                  </a:lnTo>
                  <a:lnTo>
                    <a:pt x="315548" y="203101"/>
                  </a:lnTo>
                  <a:lnTo>
                    <a:pt x="311217" y="239630"/>
                  </a:lnTo>
                  <a:lnTo>
                    <a:pt x="265225" y="287028"/>
                  </a:lnTo>
                  <a:lnTo>
                    <a:pt x="198588" y="300498"/>
                  </a:lnTo>
                  <a:lnTo>
                    <a:pt x="168427" y="300913"/>
                  </a:lnTo>
                  <a:lnTo>
                    <a:pt x="148969" y="298797"/>
                  </a:lnTo>
                  <a:lnTo>
                    <a:pt x="95923" y="280809"/>
                  </a:lnTo>
                  <a:lnTo>
                    <a:pt x="61618" y="255841"/>
                  </a:lnTo>
                  <a:lnTo>
                    <a:pt x="31915" y="221119"/>
                  </a:lnTo>
                  <a:lnTo>
                    <a:pt x="42227" y="217601"/>
                  </a:lnTo>
                  <a:lnTo>
                    <a:pt x="55499" y="218389"/>
                  </a:lnTo>
                  <a:lnTo>
                    <a:pt x="57797" y="216382"/>
                  </a:lnTo>
                  <a:lnTo>
                    <a:pt x="58153" y="211074"/>
                  </a:lnTo>
                  <a:lnTo>
                    <a:pt x="56146" y="208775"/>
                  </a:lnTo>
                  <a:lnTo>
                    <a:pt x="43484" y="207949"/>
                  </a:lnTo>
                  <a:lnTo>
                    <a:pt x="32689" y="210781"/>
                  </a:lnTo>
                  <a:lnTo>
                    <a:pt x="3835" y="235775"/>
                  </a:lnTo>
                  <a:lnTo>
                    <a:pt x="3035" y="238315"/>
                  </a:lnTo>
                  <a:lnTo>
                    <a:pt x="4432" y="241020"/>
                  </a:lnTo>
                  <a:lnTo>
                    <a:pt x="8432" y="242049"/>
                  </a:lnTo>
                  <a:lnTo>
                    <a:pt x="10477" y="242049"/>
                  </a:lnTo>
                  <a:lnTo>
                    <a:pt x="12382" y="240741"/>
                  </a:lnTo>
                  <a:lnTo>
                    <a:pt x="14935" y="232664"/>
                  </a:lnTo>
                  <a:lnTo>
                    <a:pt x="18681" y="228409"/>
                  </a:lnTo>
                  <a:lnTo>
                    <a:pt x="23139" y="225386"/>
                  </a:lnTo>
                  <a:lnTo>
                    <a:pt x="52627" y="260607"/>
                  </a:lnTo>
                  <a:lnTo>
                    <a:pt x="86660" y="286589"/>
                  </a:lnTo>
                  <a:lnTo>
                    <a:pt x="125114" y="303259"/>
                  </a:lnTo>
                  <a:lnTo>
                    <a:pt x="167868" y="310540"/>
                  </a:lnTo>
                  <a:lnTo>
                    <a:pt x="180289" y="310896"/>
                  </a:lnTo>
                  <a:lnTo>
                    <a:pt x="209398" y="309101"/>
                  </a:lnTo>
                  <a:lnTo>
                    <a:pt x="272966" y="294692"/>
                  </a:lnTo>
                  <a:lnTo>
                    <a:pt x="309067" y="281482"/>
                  </a:lnTo>
                  <a:lnTo>
                    <a:pt x="320329" y="243287"/>
                  </a:lnTo>
                  <a:lnTo>
                    <a:pt x="325099" y="205051"/>
                  </a:lnTo>
                  <a:lnTo>
                    <a:pt x="324818" y="164570"/>
                  </a:lnTo>
                  <a:lnTo>
                    <a:pt x="319481" y="121983"/>
                  </a:lnTo>
                  <a:lnTo>
                    <a:pt x="303068" y="58427"/>
                  </a:lnTo>
                  <a:lnTo>
                    <a:pt x="286664" y="16217"/>
                  </a:lnTo>
                  <a:lnTo>
                    <a:pt x="269126" y="1042"/>
                  </a:lnTo>
                  <a:lnTo>
                    <a:pt x="2611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66688" y="1630742"/>
              <a:ext cx="325120" cy="311150"/>
            </a:xfrm>
            <a:custGeom>
              <a:avLst/>
              <a:gdLst/>
              <a:ahLst/>
              <a:cxnLst/>
              <a:rect l="l" t="t" r="r" b="b"/>
              <a:pathLst>
                <a:path w="325120" h="311150">
                  <a:moveTo>
                    <a:pt x="319481" y="121983"/>
                  </a:moveTo>
                  <a:lnTo>
                    <a:pt x="303068" y="58427"/>
                  </a:lnTo>
                  <a:lnTo>
                    <a:pt x="286664" y="16217"/>
                  </a:lnTo>
                  <a:lnTo>
                    <a:pt x="261137" y="0"/>
                  </a:lnTo>
                  <a:lnTo>
                    <a:pt x="167525" y="1460"/>
                  </a:lnTo>
                  <a:lnTo>
                    <a:pt x="138863" y="31865"/>
                  </a:lnTo>
                  <a:lnTo>
                    <a:pt x="140377" y="39977"/>
                  </a:lnTo>
                  <a:lnTo>
                    <a:pt x="165582" y="77660"/>
                  </a:lnTo>
                  <a:lnTo>
                    <a:pt x="228930" y="74866"/>
                  </a:lnTo>
                  <a:lnTo>
                    <a:pt x="229432" y="81162"/>
                  </a:lnTo>
                  <a:lnTo>
                    <a:pt x="228865" y="87353"/>
                  </a:lnTo>
                  <a:lnTo>
                    <a:pt x="227228" y="93425"/>
                  </a:lnTo>
                  <a:lnTo>
                    <a:pt x="224523" y="99364"/>
                  </a:lnTo>
                  <a:lnTo>
                    <a:pt x="217395" y="114282"/>
                  </a:lnTo>
                  <a:lnTo>
                    <a:pt x="212212" y="129657"/>
                  </a:lnTo>
                  <a:lnTo>
                    <a:pt x="209012" y="145313"/>
                  </a:lnTo>
                  <a:lnTo>
                    <a:pt x="207835" y="161074"/>
                  </a:lnTo>
                  <a:lnTo>
                    <a:pt x="200888" y="156235"/>
                  </a:lnTo>
                  <a:lnTo>
                    <a:pt x="162637" y="142214"/>
                  </a:lnTo>
                  <a:lnTo>
                    <a:pt x="150422" y="141001"/>
                  </a:lnTo>
                  <a:lnTo>
                    <a:pt x="138061" y="141300"/>
                  </a:lnTo>
                  <a:lnTo>
                    <a:pt x="134442" y="141617"/>
                  </a:lnTo>
                  <a:lnTo>
                    <a:pt x="130975" y="142100"/>
                  </a:lnTo>
                  <a:lnTo>
                    <a:pt x="127673" y="142722"/>
                  </a:lnTo>
                  <a:lnTo>
                    <a:pt x="112188" y="114083"/>
                  </a:lnTo>
                  <a:lnTo>
                    <a:pt x="93319" y="95334"/>
                  </a:lnTo>
                  <a:lnTo>
                    <a:pt x="73184" y="84474"/>
                  </a:lnTo>
                  <a:lnTo>
                    <a:pt x="53898" y="79502"/>
                  </a:lnTo>
                  <a:lnTo>
                    <a:pt x="34945" y="78381"/>
                  </a:lnTo>
                  <a:lnTo>
                    <a:pt x="19216" y="79802"/>
                  </a:lnTo>
                  <a:lnTo>
                    <a:pt x="8319" y="82025"/>
                  </a:lnTo>
                  <a:lnTo>
                    <a:pt x="3860" y="83312"/>
                  </a:lnTo>
                  <a:lnTo>
                    <a:pt x="1346" y="84162"/>
                  </a:lnTo>
                  <a:lnTo>
                    <a:pt x="0" y="86906"/>
                  </a:lnTo>
                  <a:lnTo>
                    <a:pt x="850" y="89420"/>
                  </a:lnTo>
                  <a:lnTo>
                    <a:pt x="1701" y="91935"/>
                  </a:lnTo>
                  <a:lnTo>
                    <a:pt x="4432" y="93294"/>
                  </a:lnTo>
                  <a:lnTo>
                    <a:pt x="6959" y="92443"/>
                  </a:lnTo>
                  <a:lnTo>
                    <a:pt x="10778" y="91369"/>
                  </a:lnTo>
                  <a:lnTo>
                    <a:pt x="20802" y="89347"/>
                  </a:lnTo>
                  <a:lnTo>
                    <a:pt x="35370" y="88035"/>
                  </a:lnTo>
                  <a:lnTo>
                    <a:pt x="52819" y="89090"/>
                  </a:lnTo>
                  <a:lnTo>
                    <a:pt x="74189" y="95228"/>
                  </a:lnTo>
                  <a:lnTo>
                    <a:pt x="92241" y="106616"/>
                  </a:lnTo>
                  <a:lnTo>
                    <a:pt x="106924" y="123205"/>
                  </a:lnTo>
                  <a:lnTo>
                    <a:pt x="118186" y="144945"/>
                  </a:lnTo>
                  <a:lnTo>
                    <a:pt x="106775" y="148844"/>
                  </a:lnTo>
                  <a:lnTo>
                    <a:pt x="98070" y="152823"/>
                  </a:lnTo>
                  <a:lnTo>
                    <a:pt x="92416" y="155991"/>
                  </a:lnTo>
                  <a:lnTo>
                    <a:pt x="90157" y="157454"/>
                  </a:lnTo>
                  <a:lnTo>
                    <a:pt x="87985" y="158991"/>
                  </a:lnTo>
                  <a:lnTo>
                    <a:pt x="87464" y="162001"/>
                  </a:lnTo>
                  <a:lnTo>
                    <a:pt x="89001" y="164172"/>
                  </a:lnTo>
                  <a:lnTo>
                    <a:pt x="90538" y="166344"/>
                  </a:lnTo>
                  <a:lnTo>
                    <a:pt x="93548" y="166865"/>
                  </a:lnTo>
                  <a:lnTo>
                    <a:pt x="95719" y="165328"/>
                  </a:lnTo>
                  <a:lnTo>
                    <a:pt x="98946" y="163333"/>
                  </a:lnTo>
                  <a:lnTo>
                    <a:pt x="107788" y="158892"/>
                  </a:lnTo>
                  <a:lnTo>
                    <a:pt x="121387" y="154066"/>
                  </a:lnTo>
                  <a:lnTo>
                    <a:pt x="138887" y="150914"/>
                  </a:lnTo>
                  <a:lnTo>
                    <a:pt x="150065" y="150639"/>
                  </a:lnTo>
                  <a:lnTo>
                    <a:pt x="161116" y="151734"/>
                  </a:lnTo>
                  <a:lnTo>
                    <a:pt x="208657" y="173701"/>
                  </a:lnTo>
                  <a:lnTo>
                    <a:pt x="233845" y="198996"/>
                  </a:lnTo>
                  <a:lnTo>
                    <a:pt x="235229" y="199593"/>
                  </a:lnTo>
                  <a:lnTo>
                    <a:pt x="236613" y="199593"/>
                  </a:lnTo>
                  <a:lnTo>
                    <a:pt x="237693" y="199593"/>
                  </a:lnTo>
                  <a:lnTo>
                    <a:pt x="238785" y="199224"/>
                  </a:lnTo>
                  <a:lnTo>
                    <a:pt x="239674" y="198488"/>
                  </a:lnTo>
                  <a:lnTo>
                    <a:pt x="241731" y="196799"/>
                  </a:lnTo>
                  <a:lnTo>
                    <a:pt x="242036" y="193763"/>
                  </a:lnTo>
                  <a:lnTo>
                    <a:pt x="217639" y="168579"/>
                  </a:lnTo>
                  <a:lnTo>
                    <a:pt x="217601" y="167855"/>
                  </a:lnTo>
                  <a:lnTo>
                    <a:pt x="217966" y="151624"/>
                  </a:lnTo>
                  <a:lnTo>
                    <a:pt x="220684" y="135426"/>
                  </a:lnTo>
                  <a:lnTo>
                    <a:pt x="225702" y="119485"/>
                  </a:lnTo>
                  <a:lnTo>
                    <a:pt x="232968" y="104025"/>
                  </a:lnTo>
                  <a:lnTo>
                    <a:pt x="236536" y="96073"/>
                  </a:lnTo>
                  <a:lnTo>
                    <a:pt x="238571" y="87928"/>
                  </a:lnTo>
                  <a:lnTo>
                    <a:pt x="239074" y="79611"/>
                  </a:lnTo>
                  <a:lnTo>
                    <a:pt x="238048" y="71145"/>
                  </a:lnTo>
                  <a:lnTo>
                    <a:pt x="252831" y="65087"/>
                  </a:lnTo>
                  <a:lnTo>
                    <a:pt x="255295" y="64084"/>
                  </a:lnTo>
                  <a:lnTo>
                    <a:pt x="256476" y="61264"/>
                  </a:lnTo>
                  <a:lnTo>
                    <a:pt x="255460" y="58801"/>
                  </a:lnTo>
                  <a:lnTo>
                    <a:pt x="254457" y="56337"/>
                  </a:lnTo>
                  <a:lnTo>
                    <a:pt x="251637" y="55156"/>
                  </a:lnTo>
                  <a:lnTo>
                    <a:pt x="249174" y="56172"/>
                  </a:lnTo>
                  <a:lnTo>
                    <a:pt x="194995" y="78359"/>
                  </a:lnTo>
                  <a:lnTo>
                    <a:pt x="187185" y="81546"/>
                  </a:lnTo>
                  <a:lnTo>
                    <a:pt x="178333" y="78968"/>
                  </a:lnTo>
                  <a:lnTo>
                    <a:pt x="173456" y="72097"/>
                  </a:lnTo>
                  <a:lnTo>
                    <a:pt x="152057" y="41897"/>
                  </a:lnTo>
                  <a:lnTo>
                    <a:pt x="147637" y="35648"/>
                  </a:lnTo>
                  <a:lnTo>
                    <a:pt x="147281" y="27343"/>
                  </a:lnTo>
                  <a:lnTo>
                    <a:pt x="151155" y="20739"/>
                  </a:lnTo>
                  <a:lnTo>
                    <a:pt x="154584" y="14909"/>
                  </a:lnTo>
                  <a:lnTo>
                    <a:pt x="160909" y="11214"/>
                  </a:lnTo>
                  <a:lnTo>
                    <a:pt x="167678" y="11099"/>
                  </a:lnTo>
                  <a:lnTo>
                    <a:pt x="261289" y="9639"/>
                  </a:lnTo>
                  <a:lnTo>
                    <a:pt x="268452" y="9525"/>
                  </a:lnTo>
                  <a:lnTo>
                    <a:pt x="293928" y="61483"/>
                  </a:lnTo>
                  <a:lnTo>
                    <a:pt x="309994" y="123698"/>
                  </a:lnTo>
                  <a:lnTo>
                    <a:pt x="315143" y="164415"/>
                  </a:lnTo>
                  <a:lnTo>
                    <a:pt x="315548" y="203101"/>
                  </a:lnTo>
                  <a:lnTo>
                    <a:pt x="311217" y="239630"/>
                  </a:lnTo>
                  <a:lnTo>
                    <a:pt x="265225" y="287028"/>
                  </a:lnTo>
                  <a:lnTo>
                    <a:pt x="198588" y="300498"/>
                  </a:lnTo>
                  <a:lnTo>
                    <a:pt x="168427" y="300913"/>
                  </a:lnTo>
                  <a:lnTo>
                    <a:pt x="148969" y="298797"/>
                  </a:lnTo>
                  <a:lnTo>
                    <a:pt x="95923" y="280809"/>
                  </a:lnTo>
                  <a:lnTo>
                    <a:pt x="61618" y="255841"/>
                  </a:lnTo>
                  <a:lnTo>
                    <a:pt x="31915" y="221119"/>
                  </a:lnTo>
                  <a:lnTo>
                    <a:pt x="42227" y="217601"/>
                  </a:lnTo>
                  <a:lnTo>
                    <a:pt x="52654" y="218198"/>
                  </a:lnTo>
                  <a:lnTo>
                    <a:pt x="52844" y="218211"/>
                  </a:lnTo>
                  <a:lnTo>
                    <a:pt x="55499" y="218389"/>
                  </a:lnTo>
                  <a:lnTo>
                    <a:pt x="57797" y="216382"/>
                  </a:lnTo>
                  <a:lnTo>
                    <a:pt x="57975" y="213728"/>
                  </a:lnTo>
                  <a:lnTo>
                    <a:pt x="58153" y="211074"/>
                  </a:lnTo>
                  <a:lnTo>
                    <a:pt x="56146" y="208775"/>
                  </a:lnTo>
                  <a:lnTo>
                    <a:pt x="53492" y="208597"/>
                  </a:lnTo>
                  <a:lnTo>
                    <a:pt x="53086" y="208559"/>
                  </a:lnTo>
                  <a:lnTo>
                    <a:pt x="43484" y="207949"/>
                  </a:lnTo>
                  <a:lnTo>
                    <a:pt x="7902" y="227183"/>
                  </a:lnTo>
                  <a:lnTo>
                    <a:pt x="3035" y="238315"/>
                  </a:lnTo>
                  <a:lnTo>
                    <a:pt x="4432" y="241020"/>
                  </a:lnTo>
                  <a:lnTo>
                    <a:pt x="6972" y="241820"/>
                  </a:lnTo>
                  <a:lnTo>
                    <a:pt x="7454" y="241973"/>
                  </a:lnTo>
                  <a:lnTo>
                    <a:pt x="7950" y="242049"/>
                  </a:lnTo>
                  <a:lnTo>
                    <a:pt x="8432" y="242049"/>
                  </a:lnTo>
                  <a:lnTo>
                    <a:pt x="10477" y="242049"/>
                  </a:lnTo>
                  <a:lnTo>
                    <a:pt x="12382" y="240741"/>
                  </a:lnTo>
                  <a:lnTo>
                    <a:pt x="13030" y="238683"/>
                  </a:lnTo>
                  <a:lnTo>
                    <a:pt x="14935" y="232664"/>
                  </a:lnTo>
                  <a:lnTo>
                    <a:pt x="18681" y="228409"/>
                  </a:lnTo>
                  <a:lnTo>
                    <a:pt x="23139" y="225386"/>
                  </a:lnTo>
                  <a:lnTo>
                    <a:pt x="52627" y="260607"/>
                  </a:lnTo>
                  <a:lnTo>
                    <a:pt x="86660" y="286589"/>
                  </a:lnTo>
                  <a:lnTo>
                    <a:pt x="125114" y="303259"/>
                  </a:lnTo>
                  <a:lnTo>
                    <a:pt x="167868" y="310540"/>
                  </a:lnTo>
                  <a:lnTo>
                    <a:pt x="171970" y="310769"/>
                  </a:lnTo>
                  <a:lnTo>
                    <a:pt x="176098" y="310896"/>
                  </a:lnTo>
                  <a:lnTo>
                    <a:pt x="180289" y="310896"/>
                  </a:lnTo>
                  <a:lnTo>
                    <a:pt x="240231" y="303712"/>
                  </a:lnTo>
                  <a:lnTo>
                    <a:pt x="307784" y="282003"/>
                  </a:lnTo>
                  <a:lnTo>
                    <a:pt x="320329" y="243287"/>
                  </a:lnTo>
                  <a:lnTo>
                    <a:pt x="325099" y="205051"/>
                  </a:lnTo>
                  <a:lnTo>
                    <a:pt x="324818" y="164570"/>
                  </a:lnTo>
                  <a:lnTo>
                    <a:pt x="319481" y="121983"/>
                  </a:lnTo>
                  <a:close/>
                </a:path>
              </a:pathLst>
            </a:custGeom>
            <a:ln w="6096">
              <a:solidFill>
                <a:srgbClr val="494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3862" y="1502658"/>
            <a:ext cx="2564893" cy="222808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593362" y="1580489"/>
            <a:ext cx="1801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Prioritera produktivitets-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dimensionerna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57361" y="2119246"/>
            <a:ext cx="2397760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AF50"/>
                </a:solidFill>
                <a:latin typeface="Segoe UI Symbol"/>
                <a:cs typeface="Segoe UI Symbol"/>
              </a:rPr>
              <a:t>✔</a:t>
            </a:r>
            <a:r>
              <a:rPr sz="1000" spc="20" dirty="0">
                <a:solidFill>
                  <a:srgbClr val="00AF50"/>
                </a:solidFill>
                <a:latin typeface="Segoe UI Symbol"/>
                <a:cs typeface="Segoe UI Symbol"/>
              </a:rPr>
              <a:t> </a:t>
            </a:r>
            <a:r>
              <a:rPr sz="1000" spc="-10" dirty="0">
                <a:latin typeface="Arial"/>
                <a:cs typeface="Arial"/>
              </a:rPr>
              <a:t>Prioritera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att förbättra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produktivitetsdimensionerna </a:t>
            </a:r>
            <a:r>
              <a:rPr sz="1000" spc="-10" dirty="0">
                <a:latin typeface="Arial"/>
                <a:cs typeface="Arial"/>
              </a:rPr>
              <a:t>(tydlighet,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värde, </a:t>
            </a:r>
            <a:r>
              <a:rPr sz="1000" spc="-5" dirty="0">
                <a:latin typeface="Arial"/>
                <a:cs typeface="Arial"/>
              </a:rPr>
              <a:t>effektivitet) </a:t>
            </a:r>
            <a:r>
              <a:rPr sz="1000" dirty="0">
                <a:latin typeface="Arial"/>
                <a:cs typeface="Arial"/>
              </a:rPr>
              <a:t>för </a:t>
            </a:r>
            <a:r>
              <a:rPr sz="1000" spc="-5" dirty="0">
                <a:latin typeface="Arial"/>
                <a:cs typeface="Arial"/>
              </a:rPr>
              <a:t>att möjliggöra för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gruppen </a:t>
            </a:r>
            <a:r>
              <a:rPr sz="1000" spc="-5" dirty="0">
                <a:latin typeface="Arial"/>
                <a:cs typeface="Arial"/>
              </a:rPr>
              <a:t>att </a:t>
            </a:r>
            <a:r>
              <a:rPr sz="1000" spc="-10" dirty="0">
                <a:latin typeface="Arial"/>
                <a:cs typeface="Arial"/>
              </a:rPr>
              <a:t>arbeta </a:t>
            </a:r>
            <a:r>
              <a:rPr sz="1000" spc="-5" dirty="0">
                <a:latin typeface="Arial"/>
                <a:cs typeface="Arial"/>
              </a:rPr>
              <a:t>smartare – </a:t>
            </a:r>
            <a:r>
              <a:rPr sz="1000" spc="-10" dirty="0">
                <a:latin typeface="Arial"/>
                <a:cs typeface="Arial"/>
              </a:rPr>
              <a:t>detta har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ofta en </a:t>
            </a:r>
            <a:r>
              <a:rPr sz="1000" spc="-10" dirty="0">
                <a:latin typeface="Arial"/>
                <a:cs typeface="Arial"/>
              </a:rPr>
              <a:t>positiv </a:t>
            </a:r>
            <a:r>
              <a:rPr sz="1000" dirty="0">
                <a:latin typeface="Arial"/>
                <a:cs typeface="Arial"/>
              </a:rPr>
              <a:t>effekt </a:t>
            </a:r>
            <a:r>
              <a:rPr sz="1000" spc="-5" dirty="0">
                <a:latin typeface="Arial"/>
                <a:cs typeface="Arial"/>
              </a:rPr>
              <a:t>på </a:t>
            </a:r>
            <a:r>
              <a:rPr sz="1000" spc="-10" dirty="0">
                <a:latin typeface="Arial"/>
                <a:cs typeface="Arial"/>
              </a:rPr>
              <a:t>den upplevda </a:t>
            </a:r>
            <a:r>
              <a:rPr sz="1000" spc="-5" dirty="0">
                <a:latin typeface="Arial"/>
                <a:cs typeface="Arial"/>
              </a:rPr>
              <a:t> stressen/arbetsbelastningen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gruppen.</a:t>
            </a:r>
            <a:endParaRPr sz="1000">
              <a:latin typeface="Arial"/>
              <a:cs typeface="Arial"/>
            </a:endParaRPr>
          </a:p>
          <a:p>
            <a:pPr marL="184785" marR="71755" indent="-17272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C00000"/>
                </a:solidFill>
                <a:latin typeface="Segoe UI Symbol"/>
                <a:cs typeface="Segoe UI Symbol"/>
              </a:rPr>
              <a:t></a:t>
            </a:r>
            <a:r>
              <a:rPr sz="1000" dirty="0">
                <a:solidFill>
                  <a:srgbClr val="C00000"/>
                </a:solidFill>
                <a:latin typeface="Segoe UI Symbol"/>
                <a:cs typeface="Segoe UI Symbol"/>
              </a:rPr>
              <a:t> </a:t>
            </a:r>
            <a:r>
              <a:rPr sz="1000" spc="-10" dirty="0">
                <a:latin typeface="Arial"/>
                <a:cs typeface="Arial"/>
              </a:rPr>
              <a:t>Undvik </a:t>
            </a:r>
            <a:r>
              <a:rPr sz="1000" spc="-5" dirty="0">
                <a:latin typeface="Arial"/>
                <a:cs typeface="Arial"/>
              </a:rPr>
              <a:t>att fokusera </a:t>
            </a:r>
            <a:r>
              <a:rPr sz="1000" spc="-10" dirty="0">
                <a:latin typeface="Arial"/>
                <a:cs typeface="Arial"/>
              </a:rPr>
              <a:t>på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arbetsbelastningen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innan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ni undersökt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om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gruppen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jobba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smartare.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4766" y="1502658"/>
            <a:ext cx="2564893" cy="222808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253223" y="1580489"/>
            <a:ext cx="1144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Fokusera på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upp</a:t>
            </a:r>
            <a:r>
              <a:rPr sz="1200" b="1" dirty="0">
                <a:latin typeface="Arial"/>
                <a:cs typeface="Arial"/>
              </a:rPr>
              <a:t>res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17223" y="2119246"/>
            <a:ext cx="2366010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AF50"/>
                </a:solidFill>
                <a:latin typeface="Segoe UI Symbol"/>
                <a:cs typeface="Segoe UI Symbol"/>
              </a:rPr>
              <a:t>✔</a:t>
            </a:r>
            <a:r>
              <a:rPr sz="1000" dirty="0">
                <a:solidFill>
                  <a:srgbClr val="00AF50"/>
                </a:solidFill>
                <a:latin typeface="Segoe UI Symbol"/>
                <a:cs typeface="Segoe UI Symbol"/>
              </a:rPr>
              <a:t> </a:t>
            </a:r>
            <a:r>
              <a:rPr sz="1000" spc="-5" dirty="0">
                <a:latin typeface="Arial"/>
                <a:cs typeface="Arial"/>
              </a:rPr>
              <a:t>Framhäv att </a:t>
            </a:r>
            <a:r>
              <a:rPr sz="1000" spc="-10" dirty="0">
                <a:latin typeface="Arial"/>
                <a:cs typeface="Arial"/>
              </a:rPr>
              <a:t>resultatet </a:t>
            </a:r>
            <a:r>
              <a:rPr sz="1000" spc="-5" dirty="0">
                <a:latin typeface="Arial"/>
                <a:cs typeface="Arial"/>
              </a:rPr>
              <a:t>är </a:t>
            </a:r>
            <a:r>
              <a:rPr sz="1000" spc="-10" dirty="0">
                <a:latin typeface="Arial"/>
                <a:cs typeface="Arial"/>
              </a:rPr>
              <a:t>den </a:t>
            </a:r>
            <a:r>
              <a:rPr sz="1000" spc="-5" dirty="0">
                <a:latin typeface="Arial"/>
                <a:cs typeface="Arial"/>
              </a:rPr>
              <a:t>samlade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gruppupplevelsen </a:t>
            </a:r>
            <a:r>
              <a:rPr sz="1000" spc="-5" dirty="0">
                <a:latin typeface="Arial"/>
                <a:cs typeface="Arial"/>
              </a:rPr>
              <a:t>och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understryk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att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spelar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någon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roll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vem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som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gav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specifika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svar </a:t>
            </a:r>
            <a:r>
              <a:rPr sz="1000" spc="-10" dirty="0">
                <a:latin typeface="Arial"/>
                <a:cs typeface="Arial"/>
              </a:rPr>
              <a:t>eller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kommentarer.</a:t>
            </a:r>
            <a:endParaRPr sz="1000">
              <a:latin typeface="Arial"/>
              <a:cs typeface="Arial"/>
            </a:endParaRPr>
          </a:p>
          <a:p>
            <a:pPr marL="184785" marR="19050" indent="-17272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C00000"/>
                </a:solidFill>
                <a:latin typeface="Segoe UI Symbol"/>
                <a:cs typeface="Segoe UI Symbol"/>
              </a:rPr>
              <a:t></a:t>
            </a:r>
            <a:r>
              <a:rPr sz="1000" spc="85" dirty="0">
                <a:solidFill>
                  <a:srgbClr val="C00000"/>
                </a:solidFill>
                <a:latin typeface="Segoe UI Symbol"/>
                <a:cs typeface="Segoe UI Symbol"/>
              </a:rPr>
              <a:t> </a:t>
            </a:r>
            <a:r>
              <a:rPr sz="1000" spc="-10" dirty="0">
                <a:latin typeface="Arial"/>
                <a:cs typeface="Arial"/>
              </a:rPr>
              <a:t>Undvik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att fråga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”vem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gav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här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röda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svaret?”.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804019" y="1502531"/>
            <a:ext cx="2565400" cy="2228850"/>
            <a:chOff x="8804019" y="1502531"/>
            <a:chExt cx="2565400" cy="2228850"/>
          </a:xfrm>
        </p:grpSpPr>
        <p:sp>
          <p:nvSpPr>
            <p:cNvPr id="21" name="object 21"/>
            <p:cNvSpPr/>
            <p:nvPr/>
          </p:nvSpPr>
          <p:spPr>
            <a:xfrm>
              <a:off x="8818624" y="1517142"/>
              <a:ext cx="2536190" cy="528955"/>
            </a:xfrm>
            <a:custGeom>
              <a:avLst/>
              <a:gdLst/>
              <a:ahLst/>
              <a:cxnLst/>
              <a:rect l="l" t="t" r="r" b="b"/>
              <a:pathLst>
                <a:path w="2536190" h="528955">
                  <a:moveTo>
                    <a:pt x="2468994" y="0"/>
                  </a:moveTo>
                  <a:lnTo>
                    <a:pt x="66941" y="0"/>
                  </a:lnTo>
                  <a:lnTo>
                    <a:pt x="40885" y="5260"/>
                  </a:lnTo>
                  <a:lnTo>
                    <a:pt x="19607" y="19607"/>
                  </a:lnTo>
                  <a:lnTo>
                    <a:pt x="5260" y="40885"/>
                  </a:lnTo>
                  <a:lnTo>
                    <a:pt x="0" y="66941"/>
                  </a:lnTo>
                  <a:lnTo>
                    <a:pt x="0" y="528828"/>
                  </a:lnTo>
                  <a:lnTo>
                    <a:pt x="2535935" y="528828"/>
                  </a:lnTo>
                  <a:lnTo>
                    <a:pt x="2535935" y="66941"/>
                  </a:lnTo>
                  <a:lnTo>
                    <a:pt x="2530675" y="40885"/>
                  </a:lnTo>
                  <a:lnTo>
                    <a:pt x="2516328" y="19607"/>
                  </a:lnTo>
                  <a:lnTo>
                    <a:pt x="2495050" y="5260"/>
                  </a:lnTo>
                  <a:lnTo>
                    <a:pt x="246899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18624" y="1517142"/>
              <a:ext cx="2536190" cy="528955"/>
            </a:xfrm>
            <a:custGeom>
              <a:avLst/>
              <a:gdLst/>
              <a:ahLst/>
              <a:cxnLst/>
              <a:rect l="l" t="t" r="r" b="b"/>
              <a:pathLst>
                <a:path w="2536190" h="528955">
                  <a:moveTo>
                    <a:pt x="66941" y="0"/>
                  </a:moveTo>
                  <a:lnTo>
                    <a:pt x="2468994" y="0"/>
                  </a:lnTo>
                  <a:lnTo>
                    <a:pt x="2495050" y="5260"/>
                  </a:lnTo>
                  <a:lnTo>
                    <a:pt x="2516328" y="19607"/>
                  </a:lnTo>
                  <a:lnTo>
                    <a:pt x="2530675" y="40885"/>
                  </a:lnTo>
                  <a:lnTo>
                    <a:pt x="2535935" y="66941"/>
                  </a:lnTo>
                  <a:lnTo>
                    <a:pt x="2535935" y="528828"/>
                  </a:lnTo>
                  <a:lnTo>
                    <a:pt x="0" y="528828"/>
                  </a:lnTo>
                  <a:lnTo>
                    <a:pt x="0" y="66941"/>
                  </a:lnTo>
                  <a:lnTo>
                    <a:pt x="5260" y="40885"/>
                  </a:lnTo>
                  <a:lnTo>
                    <a:pt x="19607" y="19607"/>
                  </a:lnTo>
                  <a:lnTo>
                    <a:pt x="40885" y="5260"/>
                  </a:lnTo>
                  <a:lnTo>
                    <a:pt x="66941" y="0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8626" y="1517136"/>
              <a:ext cx="2536190" cy="2199640"/>
            </a:xfrm>
            <a:custGeom>
              <a:avLst/>
              <a:gdLst/>
              <a:ahLst/>
              <a:cxnLst/>
              <a:rect l="l" t="t" r="r" b="b"/>
              <a:pathLst>
                <a:path w="2536190" h="2199640">
                  <a:moveTo>
                    <a:pt x="0" y="39941"/>
                  </a:moveTo>
                  <a:lnTo>
                    <a:pt x="3138" y="24394"/>
                  </a:lnTo>
                  <a:lnTo>
                    <a:pt x="11698" y="11698"/>
                  </a:lnTo>
                  <a:lnTo>
                    <a:pt x="24394" y="3138"/>
                  </a:lnTo>
                  <a:lnTo>
                    <a:pt x="39941" y="0"/>
                  </a:lnTo>
                  <a:lnTo>
                    <a:pt x="2495994" y="0"/>
                  </a:lnTo>
                  <a:lnTo>
                    <a:pt x="2511541" y="3138"/>
                  </a:lnTo>
                  <a:lnTo>
                    <a:pt x="2524237" y="11698"/>
                  </a:lnTo>
                  <a:lnTo>
                    <a:pt x="2532797" y="24394"/>
                  </a:lnTo>
                  <a:lnTo>
                    <a:pt x="2535936" y="39941"/>
                  </a:lnTo>
                  <a:lnTo>
                    <a:pt x="2535936" y="2159203"/>
                  </a:lnTo>
                  <a:lnTo>
                    <a:pt x="2532797" y="2174748"/>
                  </a:lnTo>
                  <a:lnTo>
                    <a:pt x="2524237" y="2187440"/>
                  </a:lnTo>
                  <a:lnTo>
                    <a:pt x="2511541" y="2195995"/>
                  </a:lnTo>
                  <a:lnTo>
                    <a:pt x="2495994" y="2199131"/>
                  </a:lnTo>
                  <a:lnTo>
                    <a:pt x="39941" y="2199131"/>
                  </a:lnTo>
                  <a:lnTo>
                    <a:pt x="24394" y="2195995"/>
                  </a:lnTo>
                  <a:lnTo>
                    <a:pt x="11698" y="2187440"/>
                  </a:lnTo>
                  <a:lnTo>
                    <a:pt x="3138" y="2174748"/>
                  </a:lnTo>
                  <a:lnTo>
                    <a:pt x="0" y="2159203"/>
                  </a:lnTo>
                  <a:lnTo>
                    <a:pt x="0" y="39941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913084" y="1580489"/>
            <a:ext cx="1871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Fokusera på förbättrings-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potentialen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77086" y="2119246"/>
            <a:ext cx="236791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123189" indent="-1727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AF50"/>
                </a:solidFill>
                <a:latin typeface="Segoe UI Symbol"/>
                <a:cs typeface="Segoe UI Symbol"/>
              </a:rPr>
              <a:t>✔</a:t>
            </a:r>
            <a:r>
              <a:rPr sz="1000" dirty="0">
                <a:solidFill>
                  <a:srgbClr val="00AF50"/>
                </a:solidFill>
                <a:latin typeface="Segoe UI Symbol"/>
                <a:cs typeface="Segoe UI Symbol"/>
              </a:rPr>
              <a:t> </a:t>
            </a:r>
            <a:r>
              <a:rPr sz="1000" spc="-5" dirty="0">
                <a:latin typeface="Arial"/>
                <a:cs typeface="Arial"/>
              </a:rPr>
              <a:t>Fråga </a:t>
            </a:r>
            <a:r>
              <a:rPr sz="1000" i="1" spc="-5" dirty="0">
                <a:latin typeface="Arial"/>
                <a:cs typeface="Arial"/>
              </a:rPr>
              <a:t>“vad tror </a:t>
            </a:r>
            <a:r>
              <a:rPr sz="1000" i="1" dirty="0">
                <a:latin typeface="Arial"/>
                <a:cs typeface="Arial"/>
              </a:rPr>
              <a:t>vi </a:t>
            </a:r>
            <a:r>
              <a:rPr sz="1000" i="1" spc="-5" dirty="0">
                <a:latin typeface="Arial"/>
                <a:cs typeface="Arial"/>
              </a:rPr>
              <a:t>skulle behöva vara </a:t>
            </a:r>
            <a:r>
              <a:rPr sz="1000" i="1" spc="-26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annorlunda </a:t>
            </a:r>
            <a:r>
              <a:rPr sz="1000" i="1" spc="-5" dirty="0">
                <a:latin typeface="Arial"/>
                <a:cs typeface="Arial"/>
              </a:rPr>
              <a:t>för att känna </a:t>
            </a:r>
            <a:r>
              <a:rPr sz="1000" i="1" spc="-10" dirty="0">
                <a:latin typeface="Arial"/>
                <a:cs typeface="Arial"/>
              </a:rPr>
              <a:t>mer </a:t>
            </a:r>
            <a:r>
              <a:rPr sz="1000" i="1" spc="-5" dirty="0">
                <a:latin typeface="Arial"/>
                <a:cs typeface="Arial"/>
              </a:rPr>
              <a:t>positivt </a:t>
            </a:r>
            <a:r>
              <a:rPr sz="1000" i="1" spc="-26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om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[den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här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dimensionen]?”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– </a:t>
            </a:r>
            <a:r>
              <a:rPr sz="1000" spc="-10" dirty="0">
                <a:latin typeface="Arial"/>
                <a:cs typeface="Arial"/>
              </a:rPr>
              <a:t>detta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ger </a:t>
            </a:r>
            <a:r>
              <a:rPr sz="1000" spc="-5" dirty="0">
                <a:latin typeface="Arial"/>
                <a:cs typeface="Arial"/>
              </a:rPr>
              <a:t>en </a:t>
            </a:r>
            <a:r>
              <a:rPr sz="1000" dirty="0">
                <a:latin typeface="Arial"/>
                <a:cs typeface="Arial"/>
              </a:rPr>
              <a:t>mer </a:t>
            </a:r>
            <a:r>
              <a:rPr sz="1000" spc="-10" dirty="0">
                <a:latin typeface="Arial"/>
                <a:cs typeface="Arial"/>
              </a:rPr>
              <a:t>lösningsorienterad </a:t>
            </a:r>
            <a:r>
              <a:rPr sz="1000" spc="-5" dirty="0">
                <a:latin typeface="Arial"/>
                <a:cs typeface="Arial"/>
              </a:rPr>
              <a:t> diskussion.</a:t>
            </a:r>
            <a:endParaRPr sz="100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C00000"/>
                </a:solidFill>
                <a:latin typeface="Segoe UI Symbol"/>
                <a:cs typeface="Segoe UI Symbol"/>
              </a:rPr>
              <a:t></a:t>
            </a:r>
            <a:r>
              <a:rPr sz="1000" spc="80" dirty="0">
                <a:solidFill>
                  <a:srgbClr val="C00000"/>
                </a:solidFill>
                <a:latin typeface="Segoe UI Symbol"/>
                <a:cs typeface="Segoe UI Symbol"/>
              </a:rPr>
              <a:t> </a:t>
            </a:r>
            <a:r>
              <a:rPr sz="1000" spc="-10" dirty="0">
                <a:latin typeface="Arial"/>
                <a:cs typeface="Arial"/>
              </a:rPr>
              <a:t>Undvik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fråga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“varför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tycker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vi </a:t>
            </a:r>
            <a:r>
              <a:rPr sz="1000" i="1" spc="-5" dirty="0">
                <a:latin typeface="Arial"/>
                <a:cs typeface="Arial"/>
              </a:rPr>
              <a:t>att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det </a:t>
            </a:r>
            <a:r>
              <a:rPr sz="1000" i="1" spc="-26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här</a:t>
            </a:r>
            <a:r>
              <a:rPr sz="1000" i="1" spc="-5" dirty="0">
                <a:latin typeface="Arial"/>
                <a:cs typeface="Arial"/>
              </a:rPr>
              <a:t> är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dåligt?”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24355" y="3834257"/>
            <a:ext cx="2565400" cy="2226945"/>
            <a:chOff x="824355" y="3834257"/>
            <a:chExt cx="2565400" cy="2226945"/>
          </a:xfrm>
        </p:grpSpPr>
        <p:sp>
          <p:nvSpPr>
            <p:cNvPr id="27" name="object 27"/>
            <p:cNvSpPr/>
            <p:nvPr/>
          </p:nvSpPr>
          <p:spPr>
            <a:xfrm>
              <a:off x="838960" y="3848862"/>
              <a:ext cx="2536190" cy="528955"/>
            </a:xfrm>
            <a:custGeom>
              <a:avLst/>
              <a:gdLst/>
              <a:ahLst/>
              <a:cxnLst/>
              <a:rect l="l" t="t" r="r" b="b"/>
              <a:pathLst>
                <a:path w="2536190" h="528954">
                  <a:moveTo>
                    <a:pt x="2468994" y="0"/>
                  </a:moveTo>
                  <a:lnTo>
                    <a:pt x="66941" y="0"/>
                  </a:lnTo>
                  <a:lnTo>
                    <a:pt x="40885" y="5260"/>
                  </a:lnTo>
                  <a:lnTo>
                    <a:pt x="19607" y="19607"/>
                  </a:lnTo>
                  <a:lnTo>
                    <a:pt x="5260" y="40885"/>
                  </a:lnTo>
                  <a:lnTo>
                    <a:pt x="0" y="66941"/>
                  </a:lnTo>
                  <a:lnTo>
                    <a:pt x="0" y="528828"/>
                  </a:lnTo>
                  <a:lnTo>
                    <a:pt x="2535936" y="528828"/>
                  </a:lnTo>
                  <a:lnTo>
                    <a:pt x="2535936" y="66941"/>
                  </a:lnTo>
                  <a:lnTo>
                    <a:pt x="2530675" y="40885"/>
                  </a:lnTo>
                  <a:lnTo>
                    <a:pt x="2516328" y="19607"/>
                  </a:lnTo>
                  <a:lnTo>
                    <a:pt x="2495050" y="5260"/>
                  </a:lnTo>
                  <a:lnTo>
                    <a:pt x="246899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960" y="3848862"/>
              <a:ext cx="2536190" cy="528955"/>
            </a:xfrm>
            <a:custGeom>
              <a:avLst/>
              <a:gdLst/>
              <a:ahLst/>
              <a:cxnLst/>
              <a:rect l="l" t="t" r="r" b="b"/>
              <a:pathLst>
                <a:path w="2536190" h="528954">
                  <a:moveTo>
                    <a:pt x="66941" y="0"/>
                  </a:moveTo>
                  <a:lnTo>
                    <a:pt x="2468994" y="0"/>
                  </a:lnTo>
                  <a:lnTo>
                    <a:pt x="2495050" y="5260"/>
                  </a:lnTo>
                  <a:lnTo>
                    <a:pt x="2516328" y="19607"/>
                  </a:lnTo>
                  <a:lnTo>
                    <a:pt x="2530675" y="40885"/>
                  </a:lnTo>
                  <a:lnTo>
                    <a:pt x="2535936" y="66941"/>
                  </a:lnTo>
                  <a:lnTo>
                    <a:pt x="2535936" y="528828"/>
                  </a:lnTo>
                  <a:lnTo>
                    <a:pt x="0" y="528828"/>
                  </a:lnTo>
                  <a:lnTo>
                    <a:pt x="0" y="66941"/>
                  </a:lnTo>
                  <a:lnTo>
                    <a:pt x="5260" y="40885"/>
                  </a:lnTo>
                  <a:lnTo>
                    <a:pt x="19607" y="19607"/>
                  </a:lnTo>
                  <a:lnTo>
                    <a:pt x="40885" y="5260"/>
                  </a:lnTo>
                  <a:lnTo>
                    <a:pt x="66941" y="0"/>
                  </a:lnTo>
                  <a:close/>
                </a:path>
              </a:pathLst>
            </a:custGeom>
            <a:ln w="2895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961" y="3848867"/>
              <a:ext cx="2536190" cy="2197735"/>
            </a:xfrm>
            <a:custGeom>
              <a:avLst/>
              <a:gdLst/>
              <a:ahLst/>
              <a:cxnLst/>
              <a:rect l="l" t="t" r="r" b="b"/>
              <a:pathLst>
                <a:path w="2536190" h="2197735">
                  <a:moveTo>
                    <a:pt x="0" y="39903"/>
                  </a:moveTo>
                  <a:lnTo>
                    <a:pt x="3136" y="24372"/>
                  </a:lnTo>
                  <a:lnTo>
                    <a:pt x="11688" y="11688"/>
                  </a:lnTo>
                  <a:lnTo>
                    <a:pt x="24372" y="3136"/>
                  </a:lnTo>
                  <a:lnTo>
                    <a:pt x="39903" y="0"/>
                  </a:lnTo>
                  <a:lnTo>
                    <a:pt x="2496032" y="0"/>
                  </a:lnTo>
                  <a:lnTo>
                    <a:pt x="2511563" y="3136"/>
                  </a:lnTo>
                  <a:lnTo>
                    <a:pt x="2524247" y="11688"/>
                  </a:lnTo>
                  <a:lnTo>
                    <a:pt x="2532799" y="24372"/>
                  </a:lnTo>
                  <a:lnTo>
                    <a:pt x="2535936" y="39903"/>
                  </a:lnTo>
                  <a:lnTo>
                    <a:pt x="2535936" y="2157691"/>
                  </a:lnTo>
                  <a:lnTo>
                    <a:pt x="2532799" y="2173229"/>
                  </a:lnTo>
                  <a:lnTo>
                    <a:pt x="2524247" y="2185917"/>
                  </a:lnTo>
                  <a:lnTo>
                    <a:pt x="2511563" y="2194471"/>
                  </a:lnTo>
                  <a:lnTo>
                    <a:pt x="2496032" y="2197608"/>
                  </a:lnTo>
                  <a:lnTo>
                    <a:pt x="39903" y="2197608"/>
                  </a:lnTo>
                  <a:lnTo>
                    <a:pt x="24372" y="2194471"/>
                  </a:lnTo>
                  <a:lnTo>
                    <a:pt x="11688" y="2185917"/>
                  </a:lnTo>
                  <a:lnTo>
                    <a:pt x="3136" y="2173229"/>
                  </a:lnTo>
                  <a:lnTo>
                    <a:pt x="0" y="2157691"/>
                  </a:lnTo>
                  <a:lnTo>
                    <a:pt x="0" y="39903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33499" y="3911961"/>
            <a:ext cx="1878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Dela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ansvarsområden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gruppen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7500" y="4450718"/>
            <a:ext cx="2397760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AF50"/>
                </a:solidFill>
                <a:latin typeface="Segoe UI Symbol"/>
                <a:cs typeface="Segoe UI Symbol"/>
              </a:rPr>
              <a:t>✔</a:t>
            </a:r>
            <a:r>
              <a:rPr sz="1000" dirty="0">
                <a:solidFill>
                  <a:srgbClr val="00AF50"/>
                </a:solidFill>
                <a:latin typeface="Segoe UI Symbol"/>
                <a:cs typeface="Segoe UI Symbol"/>
              </a:rPr>
              <a:t> </a:t>
            </a:r>
            <a:r>
              <a:rPr sz="1000" spc="-10" dirty="0">
                <a:latin typeface="Arial"/>
                <a:cs typeface="Arial"/>
              </a:rPr>
              <a:t>Delegera </a:t>
            </a:r>
            <a:r>
              <a:rPr sz="1000" spc="-5" dirty="0">
                <a:latin typeface="Arial"/>
                <a:cs typeface="Arial"/>
              </a:rPr>
              <a:t>ägarskap </a:t>
            </a:r>
            <a:r>
              <a:rPr sz="1000" dirty="0">
                <a:latin typeface="Arial"/>
                <a:cs typeface="Arial"/>
              </a:rPr>
              <a:t>för </a:t>
            </a:r>
            <a:r>
              <a:rPr sz="1000" spc="-5" dirty="0">
                <a:latin typeface="Arial"/>
                <a:cs typeface="Arial"/>
              </a:rPr>
              <a:t>varje dimension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till </a:t>
            </a:r>
            <a:r>
              <a:rPr sz="1000" spc="-5" dirty="0">
                <a:latin typeface="Arial"/>
                <a:cs typeface="Arial"/>
              </a:rPr>
              <a:t>olika gruppmedlemmar som </a:t>
            </a:r>
            <a:r>
              <a:rPr sz="1000" spc="-10" dirty="0">
                <a:latin typeface="Arial"/>
                <a:cs typeface="Arial"/>
              </a:rPr>
              <a:t>sedan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ansvarar </a:t>
            </a:r>
            <a:r>
              <a:rPr sz="1000" dirty="0">
                <a:latin typeface="Arial"/>
                <a:cs typeface="Arial"/>
              </a:rPr>
              <a:t>för </a:t>
            </a:r>
            <a:r>
              <a:rPr sz="1000" spc="-5" dirty="0">
                <a:latin typeface="Arial"/>
                <a:cs typeface="Arial"/>
              </a:rPr>
              <a:t>respektive dimension i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gruppmöten, att </a:t>
            </a:r>
            <a:r>
              <a:rPr sz="1000" spc="-10" dirty="0">
                <a:latin typeface="Arial"/>
                <a:cs typeface="Arial"/>
              </a:rPr>
              <a:t>dela förbättringsförslag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och följa </a:t>
            </a:r>
            <a:r>
              <a:rPr sz="1000" spc="-10" dirty="0">
                <a:latin typeface="Arial"/>
                <a:cs typeface="Arial"/>
              </a:rPr>
              <a:t>upp </a:t>
            </a:r>
            <a:r>
              <a:rPr sz="1000" spc="-5" dirty="0">
                <a:latin typeface="Arial"/>
                <a:cs typeface="Arial"/>
              </a:rPr>
              <a:t>på överenskomna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åtgärder.</a:t>
            </a:r>
            <a:endParaRPr sz="1000">
              <a:latin typeface="Arial"/>
              <a:cs typeface="Arial"/>
            </a:endParaRPr>
          </a:p>
          <a:p>
            <a:pPr marL="184785" marR="370205" indent="-17272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C00000"/>
                </a:solidFill>
                <a:latin typeface="Segoe UI Symbol"/>
                <a:cs typeface="Segoe UI Symbol"/>
              </a:rPr>
              <a:t></a:t>
            </a:r>
            <a:r>
              <a:rPr sz="1000" dirty="0">
                <a:solidFill>
                  <a:srgbClr val="C00000"/>
                </a:solidFill>
                <a:latin typeface="Segoe UI Symbol"/>
                <a:cs typeface="Segoe UI Symbol"/>
              </a:rPr>
              <a:t> </a:t>
            </a:r>
            <a:r>
              <a:rPr sz="1000" spc="-10" dirty="0">
                <a:latin typeface="Arial"/>
                <a:cs typeface="Arial"/>
              </a:rPr>
              <a:t>Undvik </a:t>
            </a:r>
            <a:r>
              <a:rPr sz="1000" spc="-5" dirty="0">
                <a:latin typeface="Arial"/>
                <a:cs typeface="Arial"/>
              </a:rPr>
              <a:t>att </a:t>
            </a:r>
            <a:r>
              <a:rPr sz="1000" spc="-10" dirty="0">
                <a:latin typeface="Arial"/>
                <a:cs typeface="Arial"/>
              </a:rPr>
              <a:t>initiera </a:t>
            </a:r>
            <a:r>
              <a:rPr sz="1000" spc="-5" dirty="0">
                <a:latin typeface="Arial"/>
                <a:cs typeface="Arial"/>
              </a:rPr>
              <a:t>en större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förbättringsresa </a:t>
            </a:r>
            <a:r>
              <a:rPr sz="1000" spc="-10" dirty="0">
                <a:latin typeface="Arial"/>
                <a:cs typeface="Arial"/>
              </a:rPr>
              <a:t>utan </a:t>
            </a:r>
            <a:r>
              <a:rPr sz="1000" spc="-5" dirty="0">
                <a:latin typeface="Arial"/>
                <a:cs typeface="Arial"/>
              </a:rPr>
              <a:t>att förankra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planen </a:t>
            </a:r>
            <a:r>
              <a:rPr sz="1000" dirty="0">
                <a:latin typeface="Arial"/>
                <a:cs typeface="Arial"/>
              </a:rPr>
              <a:t>med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gruppen.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04700" y="1601724"/>
            <a:ext cx="388139" cy="356586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2851404" y="3918699"/>
            <a:ext cx="467359" cy="424815"/>
            <a:chOff x="2851404" y="3918699"/>
            <a:chExt cx="467359" cy="424815"/>
          </a:xfrm>
        </p:grpSpPr>
        <p:sp>
          <p:nvSpPr>
            <p:cNvPr id="34" name="object 34"/>
            <p:cNvSpPr/>
            <p:nvPr/>
          </p:nvSpPr>
          <p:spPr>
            <a:xfrm>
              <a:off x="2851404" y="4035551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24" y="0"/>
                  </a:moveTo>
                  <a:lnTo>
                    <a:pt x="105270" y="7846"/>
                  </a:lnTo>
                  <a:lnTo>
                    <a:pt x="63016" y="29697"/>
                  </a:lnTo>
                  <a:lnTo>
                    <a:pt x="29697" y="63016"/>
                  </a:lnTo>
                  <a:lnTo>
                    <a:pt x="7846" y="105270"/>
                  </a:lnTo>
                  <a:lnTo>
                    <a:pt x="0" y="153924"/>
                  </a:lnTo>
                  <a:lnTo>
                    <a:pt x="7846" y="202577"/>
                  </a:lnTo>
                  <a:lnTo>
                    <a:pt x="29697" y="244831"/>
                  </a:lnTo>
                  <a:lnTo>
                    <a:pt x="63016" y="278150"/>
                  </a:lnTo>
                  <a:lnTo>
                    <a:pt x="105270" y="300001"/>
                  </a:lnTo>
                  <a:lnTo>
                    <a:pt x="153924" y="307848"/>
                  </a:lnTo>
                  <a:lnTo>
                    <a:pt x="202577" y="300001"/>
                  </a:lnTo>
                  <a:lnTo>
                    <a:pt x="244831" y="278150"/>
                  </a:lnTo>
                  <a:lnTo>
                    <a:pt x="278150" y="244831"/>
                  </a:lnTo>
                  <a:lnTo>
                    <a:pt x="300001" y="202577"/>
                  </a:lnTo>
                  <a:lnTo>
                    <a:pt x="307848" y="153924"/>
                  </a:lnTo>
                  <a:lnTo>
                    <a:pt x="300001" y="105270"/>
                  </a:lnTo>
                  <a:lnTo>
                    <a:pt x="278150" y="63016"/>
                  </a:lnTo>
                  <a:lnTo>
                    <a:pt x="244831" y="29697"/>
                  </a:lnTo>
                  <a:lnTo>
                    <a:pt x="202577" y="784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FB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94238" y="3920223"/>
              <a:ext cx="322580" cy="316230"/>
            </a:xfrm>
            <a:custGeom>
              <a:avLst/>
              <a:gdLst/>
              <a:ahLst/>
              <a:cxnLst/>
              <a:rect l="l" t="t" r="r" b="b"/>
              <a:pathLst>
                <a:path w="322579" h="316229">
                  <a:moveTo>
                    <a:pt x="174828" y="253707"/>
                  </a:moveTo>
                  <a:lnTo>
                    <a:pt x="152933" y="253707"/>
                  </a:lnTo>
                  <a:lnTo>
                    <a:pt x="215226" y="295402"/>
                  </a:lnTo>
                  <a:lnTo>
                    <a:pt x="178066" y="304698"/>
                  </a:lnTo>
                  <a:lnTo>
                    <a:pt x="176085" y="308013"/>
                  </a:lnTo>
                  <a:lnTo>
                    <a:pt x="177584" y="314058"/>
                  </a:lnTo>
                  <a:lnTo>
                    <a:pt x="180060" y="315899"/>
                  </a:lnTo>
                  <a:lnTo>
                    <a:pt x="183273" y="315899"/>
                  </a:lnTo>
                  <a:lnTo>
                    <a:pt x="183768" y="315849"/>
                  </a:lnTo>
                  <a:lnTo>
                    <a:pt x="237299" y="302450"/>
                  </a:lnTo>
                  <a:lnTo>
                    <a:pt x="232741" y="284086"/>
                  </a:lnTo>
                  <a:lnTo>
                    <a:pt x="220217" y="284086"/>
                  </a:lnTo>
                  <a:lnTo>
                    <a:pt x="174828" y="253707"/>
                  </a:lnTo>
                  <a:close/>
                </a:path>
                <a:path w="322579" h="316229">
                  <a:moveTo>
                    <a:pt x="139056" y="229755"/>
                  </a:moveTo>
                  <a:lnTo>
                    <a:pt x="117144" y="229755"/>
                  </a:lnTo>
                  <a:lnTo>
                    <a:pt x="142747" y="246888"/>
                  </a:lnTo>
                  <a:lnTo>
                    <a:pt x="122356" y="265775"/>
                  </a:lnTo>
                  <a:lnTo>
                    <a:pt x="98402" y="280122"/>
                  </a:lnTo>
                  <a:lnTo>
                    <a:pt x="71567" y="289237"/>
                  </a:lnTo>
                  <a:lnTo>
                    <a:pt x="42532" y="292430"/>
                  </a:lnTo>
                  <a:lnTo>
                    <a:pt x="42532" y="304634"/>
                  </a:lnTo>
                  <a:lnTo>
                    <a:pt x="74616" y="301056"/>
                  </a:lnTo>
                  <a:lnTo>
                    <a:pt x="104228" y="290849"/>
                  </a:lnTo>
                  <a:lnTo>
                    <a:pt x="130593" y="274802"/>
                  </a:lnTo>
                  <a:lnTo>
                    <a:pt x="152933" y="253707"/>
                  </a:lnTo>
                  <a:lnTo>
                    <a:pt x="174828" y="253707"/>
                  </a:lnTo>
                  <a:lnTo>
                    <a:pt x="160502" y="244119"/>
                  </a:lnTo>
                  <a:lnTo>
                    <a:pt x="164704" y="237350"/>
                  </a:lnTo>
                  <a:lnTo>
                    <a:pt x="150406" y="237350"/>
                  </a:lnTo>
                  <a:lnTo>
                    <a:pt x="139056" y="229755"/>
                  </a:lnTo>
                  <a:close/>
                </a:path>
                <a:path w="322579" h="316229">
                  <a:moveTo>
                    <a:pt x="219951" y="243941"/>
                  </a:moveTo>
                  <a:lnTo>
                    <a:pt x="213448" y="245554"/>
                  </a:lnTo>
                  <a:lnTo>
                    <a:pt x="211480" y="248869"/>
                  </a:lnTo>
                  <a:lnTo>
                    <a:pt x="220217" y="284086"/>
                  </a:lnTo>
                  <a:lnTo>
                    <a:pt x="232741" y="284086"/>
                  </a:lnTo>
                  <a:lnTo>
                    <a:pt x="223253" y="245922"/>
                  </a:lnTo>
                  <a:lnTo>
                    <a:pt x="219951" y="243941"/>
                  </a:lnTo>
                  <a:close/>
                </a:path>
                <a:path w="322579" h="316229">
                  <a:moveTo>
                    <a:pt x="42532" y="54571"/>
                  </a:moveTo>
                  <a:lnTo>
                    <a:pt x="36461" y="54571"/>
                  </a:lnTo>
                  <a:lnTo>
                    <a:pt x="36461" y="116052"/>
                  </a:lnTo>
                  <a:lnTo>
                    <a:pt x="22084" y="120882"/>
                  </a:lnTo>
                  <a:lnTo>
                    <a:pt x="10515" y="130219"/>
                  </a:lnTo>
                  <a:lnTo>
                    <a:pt x="2803" y="143023"/>
                  </a:lnTo>
                  <a:lnTo>
                    <a:pt x="0" y="158254"/>
                  </a:lnTo>
                  <a:lnTo>
                    <a:pt x="2803" y="173485"/>
                  </a:lnTo>
                  <a:lnTo>
                    <a:pt x="10515" y="186289"/>
                  </a:lnTo>
                  <a:lnTo>
                    <a:pt x="22084" y="195627"/>
                  </a:lnTo>
                  <a:lnTo>
                    <a:pt x="36461" y="200456"/>
                  </a:lnTo>
                  <a:lnTo>
                    <a:pt x="36461" y="261937"/>
                  </a:lnTo>
                  <a:lnTo>
                    <a:pt x="42532" y="261937"/>
                  </a:lnTo>
                  <a:lnTo>
                    <a:pt x="63920" y="259691"/>
                  </a:lnTo>
                  <a:lnTo>
                    <a:pt x="83781" y="253266"/>
                  </a:lnTo>
                  <a:lnTo>
                    <a:pt x="90355" y="249542"/>
                  </a:lnTo>
                  <a:lnTo>
                    <a:pt x="48602" y="249542"/>
                  </a:lnTo>
                  <a:lnTo>
                    <a:pt x="48602" y="200456"/>
                  </a:lnTo>
                  <a:lnTo>
                    <a:pt x="54419" y="199618"/>
                  </a:lnTo>
                  <a:lnTo>
                    <a:pt x="59855" y="197599"/>
                  </a:lnTo>
                  <a:lnTo>
                    <a:pt x="64668" y="194640"/>
                  </a:lnTo>
                  <a:lnTo>
                    <a:pt x="86585" y="194640"/>
                  </a:lnTo>
                  <a:lnTo>
                    <a:pt x="77785" y="188747"/>
                  </a:lnTo>
                  <a:lnTo>
                    <a:pt x="42532" y="188747"/>
                  </a:lnTo>
                  <a:lnTo>
                    <a:pt x="30718" y="186347"/>
                  </a:lnTo>
                  <a:lnTo>
                    <a:pt x="21061" y="179806"/>
                  </a:lnTo>
                  <a:lnTo>
                    <a:pt x="14544" y="170112"/>
                  </a:lnTo>
                  <a:lnTo>
                    <a:pt x="12153" y="158254"/>
                  </a:lnTo>
                  <a:lnTo>
                    <a:pt x="14544" y="146396"/>
                  </a:lnTo>
                  <a:lnTo>
                    <a:pt x="21061" y="136702"/>
                  </a:lnTo>
                  <a:lnTo>
                    <a:pt x="30718" y="130161"/>
                  </a:lnTo>
                  <a:lnTo>
                    <a:pt x="42532" y="127762"/>
                  </a:lnTo>
                  <a:lnTo>
                    <a:pt x="77775" y="127762"/>
                  </a:lnTo>
                  <a:lnTo>
                    <a:pt x="86563" y="121881"/>
                  </a:lnTo>
                  <a:lnTo>
                    <a:pt x="64668" y="121881"/>
                  </a:lnTo>
                  <a:lnTo>
                    <a:pt x="59855" y="118910"/>
                  </a:lnTo>
                  <a:lnTo>
                    <a:pt x="54419" y="116890"/>
                  </a:lnTo>
                  <a:lnTo>
                    <a:pt x="48602" y="116052"/>
                  </a:lnTo>
                  <a:lnTo>
                    <a:pt x="48602" y="66979"/>
                  </a:lnTo>
                  <a:lnTo>
                    <a:pt x="90364" y="66979"/>
                  </a:lnTo>
                  <a:lnTo>
                    <a:pt x="83781" y="63249"/>
                  </a:lnTo>
                  <a:lnTo>
                    <a:pt x="63920" y="56819"/>
                  </a:lnTo>
                  <a:lnTo>
                    <a:pt x="42532" y="54571"/>
                  </a:lnTo>
                  <a:close/>
                </a:path>
                <a:path w="322579" h="316229">
                  <a:moveTo>
                    <a:pt x="86585" y="194640"/>
                  </a:moveTo>
                  <a:lnTo>
                    <a:pt x="64668" y="194640"/>
                  </a:lnTo>
                  <a:lnTo>
                    <a:pt x="106857" y="222872"/>
                  </a:lnTo>
                  <a:lnTo>
                    <a:pt x="94551" y="233240"/>
                  </a:lnTo>
                  <a:lnTo>
                    <a:pt x="80559" y="241341"/>
                  </a:lnTo>
                  <a:lnTo>
                    <a:pt x="65152" y="246875"/>
                  </a:lnTo>
                  <a:lnTo>
                    <a:pt x="48602" y="249542"/>
                  </a:lnTo>
                  <a:lnTo>
                    <a:pt x="90355" y="249542"/>
                  </a:lnTo>
                  <a:lnTo>
                    <a:pt x="101671" y="243131"/>
                  </a:lnTo>
                  <a:lnTo>
                    <a:pt x="117144" y="229755"/>
                  </a:lnTo>
                  <a:lnTo>
                    <a:pt x="139056" y="229755"/>
                  </a:lnTo>
                  <a:lnTo>
                    <a:pt x="125031" y="220370"/>
                  </a:lnTo>
                  <a:lnTo>
                    <a:pt x="129357" y="213639"/>
                  </a:lnTo>
                  <a:lnTo>
                    <a:pt x="114960" y="213639"/>
                  </a:lnTo>
                  <a:lnTo>
                    <a:pt x="86585" y="194640"/>
                  </a:lnTo>
                  <a:close/>
                </a:path>
                <a:path w="322579" h="316229">
                  <a:moveTo>
                    <a:pt x="316342" y="164350"/>
                  </a:moveTo>
                  <a:lnTo>
                    <a:pt x="176033" y="164363"/>
                  </a:lnTo>
                  <a:lnTo>
                    <a:pt x="173634" y="184332"/>
                  </a:lnTo>
                  <a:lnTo>
                    <a:pt x="168411" y="203307"/>
                  </a:lnTo>
                  <a:lnTo>
                    <a:pt x="160593" y="221054"/>
                  </a:lnTo>
                  <a:lnTo>
                    <a:pt x="150406" y="237350"/>
                  </a:lnTo>
                  <a:lnTo>
                    <a:pt x="164704" y="237350"/>
                  </a:lnTo>
                  <a:lnTo>
                    <a:pt x="171561" y="226305"/>
                  </a:lnTo>
                  <a:lnTo>
                    <a:pt x="180020" y="206913"/>
                  </a:lnTo>
                  <a:lnTo>
                    <a:pt x="185639" y="186185"/>
                  </a:lnTo>
                  <a:lnTo>
                    <a:pt x="188175" y="164363"/>
                  </a:lnTo>
                  <a:lnTo>
                    <a:pt x="316342" y="164350"/>
                  </a:lnTo>
                  <a:close/>
                </a:path>
                <a:path w="322579" h="316229">
                  <a:moveTo>
                    <a:pt x="145503" y="164350"/>
                  </a:moveTo>
                  <a:lnTo>
                    <a:pt x="133360" y="164363"/>
                  </a:lnTo>
                  <a:lnTo>
                    <a:pt x="131457" y="177886"/>
                  </a:lnTo>
                  <a:lnTo>
                    <a:pt x="127661" y="190714"/>
                  </a:lnTo>
                  <a:lnTo>
                    <a:pt x="122116" y="202682"/>
                  </a:lnTo>
                  <a:lnTo>
                    <a:pt x="114960" y="213639"/>
                  </a:lnTo>
                  <a:lnTo>
                    <a:pt x="129357" y="213639"/>
                  </a:lnTo>
                  <a:lnTo>
                    <a:pt x="133050" y="207893"/>
                  </a:lnTo>
                  <a:lnTo>
                    <a:pt x="139244" y="194289"/>
                  </a:lnTo>
                  <a:lnTo>
                    <a:pt x="143449" y="179720"/>
                  </a:lnTo>
                  <a:lnTo>
                    <a:pt x="145503" y="164350"/>
                  </a:lnTo>
                  <a:close/>
                </a:path>
                <a:path w="322579" h="316229">
                  <a:moveTo>
                    <a:pt x="316329" y="164363"/>
                  </a:moveTo>
                  <a:lnTo>
                    <a:pt x="299161" y="164363"/>
                  </a:lnTo>
                  <a:lnTo>
                    <a:pt x="272911" y="190714"/>
                  </a:lnTo>
                  <a:lnTo>
                    <a:pt x="272795" y="194691"/>
                  </a:lnTo>
                  <a:lnTo>
                    <a:pt x="276351" y="198259"/>
                  </a:lnTo>
                  <a:lnTo>
                    <a:pt x="277901" y="198856"/>
                  </a:lnTo>
                  <a:lnTo>
                    <a:pt x="281012" y="198856"/>
                  </a:lnTo>
                  <a:lnTo>
                    <a:pt x="282562" y="198259"/>
                  </a:lnTo>
                  <a:lnTo>
                    <a:pt x="316329" y="164363"/>
                  </a:lnTo>
                  <a:close/>
                </a:path>
                <a:path w="322579" h="316229">
                  <a:moveTo>
                    <a:pt x="77775" y="127762"/>
                  </a:moveTo>
                  <a:lnTo>
                    <a:pt x="42532" y="127762"/>
                  </a:lnTo>
                  <a:lnTo>
                    <a:pt x="54345" y="130161"/>
                  </a:lnTo>
                  <a:lnTo>
                    <a:pt x="64003" y="136702"/>
                  </a:lnTo>
                  <a:lnTo>
                    <a:pt x="70519" y="146396"/>
                  </a:lnTo>
                  <a:lnTo>
                    <a:pt x="72910" y="158254"/>
                  </a:lnTo>
                  <a:lnTo>
                    <a:pt x="70519" y="170112"/>
                  </a:lnTo>
                  <a:lnTo>
                    <a:pt x="64003" y="179806"/>
                  </a:lnTo>
                  <a:lnTo>
                    <a:pt x="54345" y="186347"/>
                  </a:lnTo>
                  <a:lnTo>
                    <a:pt x="42532" y="188747"/>
                  </a:lnTo>
                  <a:lnTo>
                    <a:pt x="77785" y="188747"/>
                  </a:lnTo>
                  <a:lnTo>
                    <a:pt x="74371" y="186461"/>
                  </a:lnTo>
                  <a:lnTo>
                    <a:pt x="79717" y="180378"/>
                  </a:lnTo>
                  <a:lnTo>
                    <a:pt x="83362" y="172770"/>
                  </a:lnTo>
                  <a:lnTo>
                    <a:pt x="84569" y="164350"/>
                  </a:lnTo>
                  <a:lnTo>
                    <a:pt x="316342" y="164350"/>
                  </a:lnTo>
                  <a:lnTo>
                    <a:pt x="322414" y="158254"/>
                  </a:lnTo>
                  <a:lnTo>
                    <a:pt x="316342" y="152158"/>
                  </a:lnTo>
                  <a:lnTo>
                    <a:pt x="84569" y="152158"/>
                  </a:lnTo>
                  <a:lnTo>
                    <a:pt x="83362" y="143751"/>
                  </a:lnTo>
                  <a:lnTo>
                    <a:pt x="79717" y="136131"/>
                  </a:lnTo>
                  <a:lnTo>
                    <a:pt x="74358" y="130048"/>
                  </a:lnTo>
                  <a:lnTo>
                    <a:pt x="77775" y="127762"/>
                  </a:lnTo>
                  <a:close/>
                </a:path>
                <a:path w="322579" h="316229">
                  <a:moveTo>
                    <a:pt x="129365" y="102882"/>
                  </a:moveTo>
                  <a:lnTo>
                    <a:pt x="114960" y="102882"/>
                  </a:lnTo>
                  <a:lnTo>
                    <a:pt x="122116" y="113834"/>
                  </a:lnTo>
                  <a:lnTo>
                    <a:pt x="127661" y="125801"/>
                  </a:lnTo>
                  <a:lnTo>
                    <a:pt x="131457" y="138628"/>
                  </a:lnTo>
                  <a:lnTo>
                    <a:pt x="133362" y="152158"/>
                  </a:lnTo>
                  <a:lnTo>
                    <a:pt x="145503" y="152158"/>
                  </a:lnTo>
                  <a:lnTo>
                    <a:pt x="143449" y="136788"/>
                  </a:lnTo>
                  <a:lnTo>
                    <a:pt x="139244" y="122220"/>
                  </a:lnTo>
                  <a:lnTo>
                    <a:pt x="133050" y="108615"/>
                  </a:lnTo>
                  <a:lnTo>
                    <a:pt x="129365" y="102882"/>
                  </a:lnTo>
                  <a:close/>
                </a:path>
                <a:path w="322579" h="316229">
                  <a:moveTo>
                    <a:pt x="164696" y="79159"/>
                  </a:moveTo>
                  <a:lnTo>
                    <a:pt x="150406" y="79159"/>
                  </a:lnTo>
                  <a:lnTo>
                    <a:pt x="160593" y="95455"/>
                  </a:lnTo>
                  <a:lnTo>
                    <a:pt x="168411" y="113201"/>
                  </a:lnTo>
                  <a:lnTo>
                    <a:pt x="173634" y="132176"/>
                  </a:lnTo>
                  <a:lnTo>
                    <a:pt x="176034" y="152158"/>
                  </a:lnTo>
                  <a:lnTo>
                    <a:pt x="188175" y="152158"/>
                  </a:lnTo>
                  <a:lnTo>
                    <a:pt x="185639" y="130336"/>
                  </a:lnTo>
                  <a:lnTo>
                    <a:pt x="180020" y="109608"/>
                  </a:lnTo>
                  <a:lnTo>
                    <a:pt x="171561" y="90217"/>
                  </a:lnTo>
                  <a:lnTo>
                    <a:pt x="164696" y="79159"/>
                  </a:lnTo>
                  <a:close/>
                </a:path>
                <a:path w="322579" h="316229">
                  <a:moveTo>
                    <a:pt x="281381" y="117055"/>
                  </a:moveTo>
                  <a:lnTo>
                    <a:pt x="277533" y="117055"/>
                  </a:lnTo>
                  <a:lnTo>
                    <a:pt x="272795" y="121831"/>
                  </a:lnTo>
                  <a:lnTo>
                    <a:pt x="272905" y="125801"/>
                  </a:lnTo>
                  <a:lnTo>
                    <a:pt x="299161" y="152158"/>
                  </a:lnTo>
                  <a:lnTo>
                    <a:pt x="316342" y="152158"/>
                  </a:lnTo>
                  <a:lnTo>
                    <a:pt x="281381" y="117055"/>
                  </a:lnTo>
                  <a:close/>
                </a:path>
                <a:path w="322579" h="316229">
                  <a:moveTo>
                    <a:pt x="90364" y="66979"/>
                  </a:moveTo>
                  <a:lnTo>
                    <a:pt x="48602" y="66979"/>
                  </a:lnTo>
                  <a:lnTo>
                    <a:pt x="65152" y="69645"/>
                  </a:lnTo>
                  <a:lnTo>
                    <a:pt x="80559" y="75176"/>
                  </a:lnTo>
                  <a:lnTo>
                    <a:pt x="94551" y="83276"/>
                  </a:lnTo>
                  <a:lnTo>
                    <a:pt x="106857" y="93649"/>
                  </a:lnTo>
                  <a:lnTo>
                    <a:pt x="64668" y="121881"/>
                  </a:lnTo>
                  <a:lnTo>
                    <a:pt x="86563" y="121881"/>
                  </a:lnTo>
                  <a:lnTo>
                    <a:pt x="114960" y="102882"/>
                  </a:lnTo>
                  <a:lnTo>
                    <a:pt x="129365" y="102882"/>
                  </a:lnTo>
                  <a:lnTo>
                    <a:pt x="125031" y="96139"/>
                  </a:lnTo>
                  <a:lnTo>
                    <a:pt x="139037" y="86766"/>
                  </a:lnTo>
                  <a:lnTo>
                    <a:pt x="117144" y="86766"/>
                  </a:lnTo>
                  <a:lnTo>
                    <a:pt x="101671" y="73388"/>
                  </a:lnTo>
                  <a:lnTo>
                    <a:pt x="90364" y="66979"/>
                  </a:lnTo>
                  <a:close/>
                </a:path>
                <a:path w="322579" h="316229">
                  <a:moveTo>
                    <a:pt x="42532" y="11887"/>
                  </a:moveTo>
                  <a:lnTo>
                    <a:pt x="42532" y="24079"/>
                  </a:lnTo>
                  <a:lnTo>
                    <a:pt x="71567" y="27273"/>
                  </a:lnTo>
                  <a:lnTo>
                    <a:pt x="98402" y="36391"/>
                  </a:lnTo>
                  <a:lnTo>
                    <a:pt x="122356" y="50739"/>
                  </a:lnTo>
                  <a:lnTo>
                    <a:pt x="142747" y="69621"/>
                  </a:lnTo>
                  <a:lnTo>
                    <a:pt x="117144" y="86766"/>
                  </a:lnTo>
                  <a:lnTo>
                    <a:pt x="139037" y="86766"/>
                  </a:lnTo>
                  <a:lnTo>
                    <a:pt x="150406" y="79159"/>
                  </a:lnTo>
                  <a:lnTo>
                    <a:pt x="164696" y="79159"/>
                  </a:lnTo>
                  <a:lnTo>
                    <a:pt x="160502" y="72402"/>
                  </a:lnTo>
                  <a:lnTo>
                    <a:pt x="174828" y="62814"/>
                  </a:lnTo>
                  <a:lnTo>
                    <a:pt x="152933" y="62814"/>
                  </a:lnTo>
                  <a:lnTo>
                    <a:pt x="130593" y="41714"/>
                  </a:lnTo>
                  <a:lnTo>
                    <a:pt x="104228" y="25668"/>
                  </a:lnTo>
                  <a:lnTo>
                    <a:pt x="74616" y="15463"/>
                  </a:lnTo>
                  <a:lnTo>
                    <a:pt x="42532" y="11887"/>
                  </a:lnTo>
                  <a:close/>
                </a:path>
                <a:path w="322579" h="316229">
                  <a:moveTo>
                    <a:pt x="232737" y="32435"/>
                  </a:moveTo>
                  <a:lnTo>
                    <a:pt x="220217" y="32435"/>
                  </a:lnTo>
                  <a:lnTo>
                    <a:pt x="211480" y="67640"/>
                  </a:lnTo>
                  <a:lnTo>
                    <a:pt x="213448" y="70954"/>
                  </a:lnTo>
                  <a:lnTo>
                    <a:pt x="217208" y="71894"/>
                  </a:lnTo>
                  <a:lnTo>
                    <a:pt x="217703" y="71945"/>
                  </a:lnTo>
                  <a:lnTo>
                    <a:pt x="220903" y="71945"/>
                  </a:lnTo>
                  <a:lnTo>
                    <a:pt x="223380" y="70104"/>
                  </a:lnTo>
                  <a:lnTo>
                    <a:pt x="232737" y="32435"/>
                  </a:lnTo>
                  <a:close/>
                </a:path>
                <a:path w="322579" h="316229">
                  <a:moveTo>
                    <a:pt x="181000" y="0"/>
                  </a:moveTo>
                  <a:lnTo>
                    <a:pt x="177711" y="1968"/>
                  </a:lnTo>
                  <a:lnTo>
                    <a:pt x="176085" y="8496"/>
                  </a:lnTo>
                  <a:lnTo>
                    <a:pt x="178066" y="11811"/>
                  </a:lnTo>
                  <a:lnTo>
                    <a:pt x="215226" y="21120"/>
                  </a:lnTo>
                  <a:lnTo>
                    <a:pt x="152933" y="62814"/>
                  </a:lnTo>
                  <a:lnTo>
                    <a:pt x="174828" y="62814"/>
                  </a:lnTo>
                  <a:lnTo>
                    <a:pt x="220217" y="32435"/>
                  </a:lnTo>
                  <a:lnTo>
                    <a:pt x="232737" y="32435"/>
                  </a:lnTo>
                  <a:lnTo>
                    <a:pt x="237299" y="14071"/>
                  </a:lnTo>
                  <a:lnTo>
                    <a:pt x="18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94238" y="3920223"/>
              <a:ext cx="322580" cy="316230"/>
            </a:xfrm>
            <a:custGeom>
              <a:avLst/>
              <a:gdLst/>
              <a:ahLst/>
              <a:cxnLst/>
              <a:rect l="l" t="t" r="r" b="b"/>
              <a:pathLst>
                <a:path w="322579" h="316229">
                  <a:moveTo>
                    <a:pt x="283756" y="119443"/>
                  </a:moveTo>
                  <a:lnTo>
                    <a:pt x="281381" y="117055"/>
                  </a:lnTo>
                  <a:lnTo>
                    <a:pt x="277533" y="117055"/>
                  </a:lnTo>
                  <a:lnTo>
                    <a:pt x="275170" y="119443"/>
                  </a:lnTo>
                  <a:lnTo>
                    <a:pt x="272795" y="121831"/>
                  </a:lnTo>
                  <a:lnTo>
                    <a:pt x="272795" y="125691"/>
                  </a:lnTo>
                  <a:lnTo>
                    <a:pt x="275170" y="128066"/>
                  </a:lnTo>
                  <a:lnTo>
                    <a:pt x="299161" y="152158"/>
                  </a:lnTo>
                  <a:lnTo>
                    <a:pt x="188175" y="152158"/>
                  </a:lnTo>
                  <a:lnTo>
                    <a:pt x="185639" y="130336"/>
                  </a:lnTo>
                  <a:lnTo>
                    <a:pt x="180020" y="109608"/>
                  </a:lnTo>
                  <a:lnTo>
                    <a:pt x="171561" y="90217"/>
                  </a:lnTo>
                  <a:lnTo>
                    <a:pt x="160502" y="72402"/>
                  </a:lnTo>
                  <a:lnTo>
                    <a:pt x="220217" y="32435"/>
                  </a:lnTo>
                  <a:lnTo>
                    <a:pt x="212280" y="64376"/>
                  </a:lnTo>
                  <a:lnTo>
                    <a:pt x="211480" y="67640"/>
                  </a:lnTo>
                  <a:lnTo>
                    <a:pt x="213448" y="70954"/>
                  </a:lnTo>
                  <a:lnTo>
                    <a:pt x="216712" y="71767"/>
                  </a:lnTo>
                  <a:lnTo>
                    <a:pt x="217208" y="71894"/>
                  </a:lnTo>
                  <a:lnTo>
                    <a:pt x="217703" y="71945"/>
                  </a:lnTo>
                  <a:lnTo>
                    <a:pt x="218185" y="71945"/>
                  </a:lnTo>
                  <a:lnTo>
                    <a:pt x="220903" y="71945"/>
                  </a:lnTo>
                  <a:lnTo>
                    <a:pt x="223380" y="70104"/>
                  </a:lnTo>
                  <a:lnTo>
                    <a:pt x="224078" y="67335"/>
                  </a:lnTo>
                  <a:lnTo>
                    <a:pt x="237299" y="14071"/>
                  </a:lnTo>
                  <a:lnTo>
                    <a:pt x="184264" y="787"/>
                  </a:lnTo>
                  <a:lnTo>
                    <a:pt x="181000" y="0"/>
                  </a:lnTo>
                  <a:lnTo>
                    <a:pt x="177711" y="1968"/>
                  </a:lnTo>
                  <a:lnTo>
                    <a:pt x="176885" y="5232"/>
                  </a:lnTo>
                  <a:lnTo>
                    <a:pt x="176085" y="8496"/>
                  </a:lnTo>
                  <a:lnTo>
                    <a:pt x="178066" y="11811"/>
                  </a:lnTo>
                  <a:lnTo>
                    <a:pt x="181317" y="12636"/>
                  </a:lnTo>
                  <a:lnTo>
                    <a:pt x="215226" y="21120"/>
                  </a:lnTo>
                  <a:lnTo>
                    <a:pt x="152933" y="62814"/>
                  </a:lnTo>
                  <a:lnTo>
                    <a:pt x="130593" y="41714"/>
                  </a:lnTo>
                  <a:lnTo>
                    <a:pt x="104228" y="25668"/>
                  </a:lnTo>
                  <a:lnTo>
                    <a:pt x="74616" y="15463"/>
                  </a:lnTo>
                  <a:lnTo>
                    <a:pt x="42532" y="11887"/>
                  </a:lnTo>
                  <a:lnTo>
                    <a:pt x="42532" y="24079"/>
                  </a:lnTo>
                  <a:lnTo>
                    <a:pt x="71567" y="27273"/>
                  </a:lnTo>
                  <a:lnTo>
                    <a:pt x="98402" y="36391"/>
                  </a:lnTo>
                  <a:lnTo>
                    <a:pt x="122356" y="50739"/>
                  </a:lnTo>
                  <a:lnTo>
                    <a:pt x="142747" y="69621"/>
                  </a:lnTo>
                  <a:lnTo>
                    <a:pt x="117144" y="86766"/>
                  </a:lnTo>
                  <a:lnTo>
                    <a:pt x="101671" y="73388"/>
                  </a:lnTo>
                  <a:lnTo>
                    <a:pt x="83781" y="63249"/>
                  </a:lnTo>
                  <a:lnTo>
                    <a:pt x="63920" y="56819"/>
                  </a:lnTo>
                  <a:lnTo>
                    <a:pt x="42532" y="54571"/>
                  </a:lnTo>
                  <a:lnTo>
                    <a:pt x="36461" y="54571"/>
                  </a:lnTo>
                  <a:lnTo>
                    <a:pt x="36461" y="116052"/>
                  </a:lnTo>
                  <a:lnTo>
                    <a:pt x="22084" y="120882"/>
                  </a:lnTo>
                  <a:lnTo>
                    <a:pt x="10515" y="130219"/>
                  </a:lnTo>
                  <a:lnTo>
                    <a:pt x="2803" y="143023"/>
                  </a:lnTo>
                  <a:lnTo>
                    <a:pt x="0" y="158254"/>
                  </a:lnTo>
                  <a:lnTo>
                    <a:pt x="2803" y="173485"/>
                  </a:lnTo>
                  <a:lnTo>
                    <a:pt x="10515" y="186289"/>
                  </a:lnTo>
                  <a:lnTo>
                    <a:pt x="22084" y="195627"/>
                  </a:lnTo>
                  <a:lnTo>
                    <a:pt x="36461" y="200456"/>
                  </a:lnTo>
                  <a:lnTo>
                    <a:pt x="36461" y="261937"/>
                  </a:lnTo>
                  <a:lnTo>
                    <a:pt x="42532" y="261937"/>
                  </a:lnTo>
                  <a:lnTo>
                    <a:pt x="63920" y="259691"/>
                  </a:lnTo>
                  <a:lnTo>
                    <a:pt x="83781" y="253266"/>
                  </a:lnTo>
                  <a:lnTo>
                    <a:pt x="101671" y="243131"/>
                  </a:lnTo>
                  <a:lnTo>
                    <a:pt x="117144" y="229755"/>
                  </a:lnTo>
                  <a:lnTo>
                    <a:pt x="142747" y="246888"/>
                  </a:lnTo>
                  <a:lnTo>
                    <a:pt x="122356" y="265775"/>
                  </a:lnTo>
                  <a:lnTo>
                    <a:pt x="98402" y="280122"/>
                  </a:lnTo>
                  <a:lnTo>
                    <a:pt x="71567" y="289237"/>
                  </a:lnTo>
                  <a:lnTo>
                    <a:pt x="42532" y="292430"/>
                  </a:lnTo>
                  <a:lnTo>
                    <a:pt x="42532" y="304634"/>
                  </a:lnTo>
                  <a:lnTo>
                    <a:pt x="74616" y="301056"/>
                  </a:lnTo>
                  <a:lnTo>
                    <a:pt x="104228" y="290849"/>
                  </a:lnTo>
                  <a:lnTo>
                    <a:pt x="130593" y="274802"/>
                  </a:lnTo>
                  <a:lnTo>
                    <a:pt x="152933" y="253707"/>
                  </a:lnTo>
                  <a:lnTo>
                    <a:pt x="215226" y="295402"/>
                  </a:lnTo>
                  <a:lnTo>
                    <a:pt x="181317" y="303885"/>
                  </a:lnTo>
                  <a:lnTo>
                    <a:pt x="178066" y="304698"/>
                  </a:lnTo>
                  <a:lnTo>
                    <a:pt x="176085" y="308013"/>
                  </a:lnTo>
                  <a:lnTo>
                    <a:pt x="176885" y="311277"/>
                  </a:lnTo>
                  <a:lnTo>
                    <a:pt x="177584" y="314058"/>
                  </a:lnTo>
                  <a:lnTo>
                    <a:pt x="180060" y="315899"/>
                  </a:lnTo>
                  <a:lnTo>
                    <a:pt x="182778" y="315899"/>
                  </a:lnTo>
                  <a:lnTo>
                    <a:pt x="183273" y="315899"/>
                  </a:lnTo>
                  <a:lnTo>
                    <a:pt x="183768" y="315849"/>
                  </a:lnTo>
                  <a:lnTo>
                    <a:pt x="184251" y="315722"/>
                  </a:lnTo>
                  <a:lnTo>
                    <a:pt x="237299" y="302450"/>
                  </a:lnTo>
                  <a:lnTo>
                    <a:pt x="224078" y="249186"/>
                  </a:lnTo>
                  <a:lnTo>
                    <a:pt x="223253" y="245922"/>
                  </a:lnTo>
                  <a:lnTo>
                    <a:pt x="219951" y="243941"/>
                  </a:lnTo>
                  <a:lnTo>
                    <a:pt x="216712" y="244741"/>
                  </a:lnTo>
                  <a:lnTo>
                    <a:pt x="213448" y="245554"/>
                  </a:lnTo>
                  <a:lnTo>
                    <a:pt x="211480" y="248869"/>
                  </a:lnTo>
                  <a:lnTo>
                    <a:pt x="212280" y="252145"/>
                  </a:lnTo>
                  <a:lnTo>
                    <a:pt x="220217" y="284086"/>
                  </a:lnTo>
                  <a:lnTo>
                    <a:pt x="160502" y="244119"/>
                  </a:lnTo>
                  <a:lnTo>
                    <a:pt x="171561" y="226305"/>
                  </a:lnTo>
                  <a:lnTo>
                    <a:pt x="180020" y="206913"/>
                  </a:lnTo>
                  <a:lnTo>
                    <a:pt x="185639" y="186185"/>
                  </a:lnTo>
                  <a:lnTo>
                    <a:pt x="188175" y="164363"/>
                  </a:lnTo>
                  <a:lnTo>
                    <a:pt x="299161" y="164363"/>
                  </a:lnTo>
                  <a:lnTo>
                    <a:pt x="275158" y="188442"/>
                  </a:lnTo>
                  <a:lnTo>
                    <a:pt x="272795" y="190830"/>
                  </a:lnTo>
                  <a:lnTo>
                    <a:pt x="272795" y="194691"/>
                  </a:lnTo>
                  <a:lnTo>
                    <a:pt x="275158" y="197078"/>
                  </a:lnTo>
                  <a:lnTo>
                    <a:pt x="276351" y="198259"/>
                  </a:lnTo>
                  <a:lnTo>
                    <a:pt x="277901" y="198856"/>
                  </a:lnTo>
                  <a:lnTo>
                    <a:pt x="279463" y="198856"/>
                  </a:lnTo>
                  <a:lnTo>
                    <a:pt x="281012" y="198856"/>
                  </a:lnTo>
                  <a:lnTo>
                    <a:pt x="282562" y="198259"/>
                  </a:lnTo>
                  <a:lnTo>
                    <a:pt x="283756" y="197078"/>
                  </a:lnTo>
                  <a:lnTo>
                    <a:pt x="322414" y="158254"/>
                  </a:lnTo>
                  <a:lnTo>
                    <a:pt x="283756" y="119443"/>
                  </a:lnTo>
                  <a:close/>
                </a:path>
              </a:pathLst>
            </a:custGeom>
            <a:ln w="3175">
              <a:solidFill>
                <a:srgbClr val="494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4868" y="3985678"/>
              <a:ext cx="166928" cy="185610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483735" y="3834257"/>
            <a:ext cx="2565400" cy="2226945"/>
            <a:chOff x="3483735" y="3834257"/>
            <a:chExt cx="2565400" cy="2226945"/>
          </a:xfrm>
        </p:grpSpPr>
        <p:sp>
          <p:nvSpPr>
            <p:cNvPr id="39" name="object 39"/>
            <p:cNvSpPr/>
            <p:nvPr/>
          </p:nvSpPr>
          <p:spPr>
            <a:xfrm>
              <a:off x="3498340" y="3848862"/>
              <a:ext cx="2536190" cy="528955"/>
            </a:xfrm>
            <a:custGeom>
              <a:avLst/>
              <a:gdLst/>
              <a:ahLst/>
              <a:cxnLst/>
              <a:rect l="l" t="t" r="r" b="b"/>
              <a:pathLst>
                <a:path w="2536190" h="528954">
                  <a:moveTo>
                    <a:pt x="2468994" y="0"/>
                  </a:moveTo>
                  <a:lnTo>
                    <a:pt x="66941" y="0"/>
                  </a:lnTo>
                  <a:lnTo>
                    <a:pt x="40885" y="5260"/>
                  </a:lnTo>
                  <a:lnTo>
                    <a:pt x="19607" y="19607"/>
                  </a:lnTo>
                  <a:lnTo>
                    <a:pt x="5260" y="40885"/>
                  </a:lnTo>
                  <a:lnTo>
                    <a:pt x="0" y="66941"/>
                  </a:lnTo>
                  <a:lnTo>
                    <a:pt x="0" y="528828"/>
                  </a:lnTo>
                  <a:lnTo>
                    <a:pt x="2535936" y="528828"/>
                  </a:lnTo>
                  <a:lnTo>
                    <a:pt x="2535936" y="66941"/>
                  </a:lnTo>
                  <a:lnTo>
                    <a:pt x="2530675" y="40885"/>
                  </a:lnTo>
                  <a:lnTo>
                    <a:pt x="2516328" y="19607"/>
                  </a:lnTo>
                  <a:lnTo>
                    <a:pt x="2495050" y="5260"/>
                  </a:lnTo>
                  <a:lnTo>
                    <a:pt x="246899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98340" y="3848862"/>
              <a:ext cx="2536190" cy="528955"/>
            </a:xfrm>
            <a:custGeom>
              <a:avLst/>
              <a:gdLst/>
              <a:ahLst/>
              <a:cxnLst/>
              <a:rect l="l" t="t" r="r" b="b"/>
              <a:pathLst>
                <a:path w="2536190" h="528954">
                  <a:moveTo>
                    <a:pt x="66941" y="0"/>
                  </a:moveTo>
                  <a:lnTo>
                    <a:pt x="2468994" y="0"/>
                  </a:lnTo>
                  <a:lnTo>
                    <a:pt x="2495050" y="5260"/>
                  </a:lnTo>
                  <a:lnTo>
                    <a:pt x="2516328" y="19607"/>
                  </a:lnTo>
                  <a:lnTo>
                    <a:pt x="2530675" y="40885"/>
                  </a:lnTo>
                  <a:lnTo>
                    <a:pt x="2535936" y="66941"/>
                  </a:lnTo>
                  <a:lnTo>
                    <a:pt x="2535936" y="528828"/>
                  </a:lnTo>
                  <a:lnTo>
                    <a:pt x="0" y="528828"/>
                  </a:lnTo>
                  <a:lnTo>
                    <a:pt x="0" y="66941"/>
                  </a:lnTo>
                  <a:lnTo>
                    <a:pt x="5260" y="40885"/>
                  </a:lnTo>
                  <a:lnTo>
                    <a:pt x="19607" y="19607"/>
                  </a:lnTo>
                  <a:lnTo>
                    <a:pt x="40885" y="5260"/>
                  </a:lnTo>
                  <a:lnTo>
                    <a:pt x="66941" y="0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98342" y="3848867"/>
              <a:ext cx="2536190" cy="2197735"/>
            </a:xfrm>
            <a:custGeom>
              <a:avLst/>
              <a:gdLst/>
              <a:ahLst/>
              <a:cxnLst/>
              <a:rect l="l" t="t" r="r" b="b"/>
              <a:pathLst>
                <a:path w="2536190" h="2197735">
                  <a:moveTo>
                    <a:pt x="0" y="39903"/>
                  </a:moveTo>
                  <a:lnTo>
                    <a:pt x="3136" y="24372"/>
                  </a:lnTo>
                  <a:lnTo>
                    <a:pt x="11688" y="11688"/>
                  </a:lnTo>
                  <a:lnTo>
                    <a:pt x="24372" y="3136"/>
                  </a:lnTo>
                  <a:lnTo>
                    <a:pt x="39903" y="0"/>
                  </a:lnTo>
                  <a:lnTo>
                    <a:pt x="2496032" y="0"/>
                  </a:lnTo>
                  <a:lnTo>
                    <a:pt x="2511563" y="3136"/>
                  </a:lnTo>
                  <a:lnTo>
                    <a:pt x="2524247" y="11688"/>
                  </a:lnTo>
                  <a:lnTo>
                    <a:pt x="2532799" y="24372"/>
                  </a:lnTo>
                  <a:lnTo>
                    <a:pt x="2535936" y="39903"/>
                  </a:lnTo>
                  <a:lnTo>
                    <a:pt x="2535936" y="2157691"/>
                  </a:lnTo>
                  <a:lnTo>
                    <a:pt x="2532799" y="2173229"/>
                  </a:lnTo>
                  <a:lnTo>
                    <a:pt x="2524247" y="2185917"/>
                  </a:lnTo>
                  <a:lnTo>
                    <a:pt x="2511563" y="2194471"/>
                  </a:lnTo>
                  <a:lnTo>
                    <a:pt x="2496032" y="2197608"/>
                  </a:lnTo>
                  <a:lnTo>
                    <a:pt x="39903" y="2197608"/>
                  </a:lnTo>
                  <a:lnTo>
                    <a:pt x="24372" y="2194471"/>
                  </a:lnTo>
                  <a:lnTo>
                    <a:pt x="11688" y="2185917"/>
                  </a:lnTo>
                  <a:lnTo>
                    <a:pt x="3136" y="2173229"/>
                  </a:lnTo>
                  <a:lnTo>
                    <a:pt x="0" y="2157691"/>
                  </a:lnTo>
                  <a:lnTo>
                    <a:pt x="0" y="39903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593362" y="3911961"/>
            <a:ext cx="1811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Informera gruppen om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hur feedbacken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används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57361" y="4450718"/>
            <a:ext cx="2329180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AF50"/>
                </a:solidFill>
                <a:latin typeface="Segoe UI Symbol"/>
                <a:cs typeface="Segoe UI Symbol"/>
              </a:rPr>
              <a:t>✔</a:t>
            </a:r>
            <a:r>
              <a:rPr sz="1000" spc="20" dirty="0">
                <a:solidFill>
                  <a:srgbClr val="00AF50"/>
                </a:solidFill>
                <a:latin typeface="Segoe UI Symbol"/>
                <a:cs typeface="Segoe UI Symbol"/>
              </a:rPr>
              <a:t> </a:t>
            </a:r>
            <a:r>
              <a:rPr sz="1000" spc="-5" dirty="0">
                <a:latin typeface="Arial"/>
                <a:cs typeface="Arial"/>
              </a:rPr>
              <a:t>Återkoppla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kontinuerligt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till </a:t>
            </a:r>
            <a:r>
              <a:rPr sz="1000" spc="-5" dirty="0">
                <a:latin typeface="Arial"/>
                <a:cs typeface="Arial"/>
              </a:rPr>
              <a:t> medarbetarna </a:t>
            </a:r>
            <a:r>
              <a:rPr sz="1000" spc="-10" dirty="0">
                <a:latin typeface="Arial"/>
                <a:cs typeface="Arial"/>
              </a:rPr>
              <a:t>hur </a:t>
            </a:r>
            <a:r>
              <a:rPr sz="1000" spc="-5" dirty="0">
                <a:latin typeface="Arial"/>
                <a:cs typeface="Arial"/>
              </a:rPr>
              <a:t>feedbacken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används, </a:t>
            </a:r>
            <a:r>
              <a:rPr sz="1000" spc="-5" dirty="0">
                <a:latin typeface="Arial"/>
                <a:cs typeface="Arial"/>
              </a:rPr>
              <a:t>och – </a:t>
            </a:r>
            <a:r>
              <a:rPr sz="1000" spc="-10" dirty="0">
                <a:latin typeface="Arial"/>
                <a:cs typeface="Arial"/>
              </a:rPr>
              <a:t>om den </a:t>
            </a:r>
            <a:r>
              <a:rPr sz="1000" spc="-5" dirty="0">
                <a:latin typeface="Arial"/>
                <a:cs typeface="Arial"/>
              </a:rPr>
              <a:t>är värdefull –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säkerställ att de känner </a:t>
            </a:r>
            <a:r>
              <a:rPr sz="1000" spc="-10" dirty="0">
                <a:latin typeface="Arial"/>
                <a:cs typeface="Arial"/>
              </a:rPr>
              <a:t>till detta </a:t>
            </a:r>
            <a:r>
              <a:rPr sz="1000" dirty="0">
                <a:latin typeface="Arial"/>
                <a:cs typeface="Arial"/>
              </a:rPr>
              <a:t>för </a:t>
            </a:r>
            <a:r>
              <a:rPr sz="1000" spc="-5" dirty="0">
                <a:latin typeface="Arial"/>
                <a:cs typeface="Arial"/>
              </a:rPr>
              <a:t>att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stimulera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till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fortsatt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feedback.</a:t>
            </a:r>
            <a:endParaRPr sz="1000">
              <a:latin typeface="Arial"/>
              <a:cs typeface="Arial"/>
            </a:endParaRPr>
          </a:p>
          <a:p>
            <a:pPr marL="184785" marR="15875" indent="-17272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C00000"/>
                </a:solidFill>
                <a:latin typeface="Segoe UI Symbol"/>
                <a:cs typeface="Segoe UI Symbol"/>
              </a:rPr>
              <a:t></a:t>
            </a:r>
            <a:r>
              <a:rPr sz="1000" spc="70" dirty="0">
                <a:solidFill>
                  <a:srgbClr val="C00000"/>
                </a:solidFill>
                <a:latin typeface="Segoe UI Symbol"/>
                <a:cs typeface="Segoe UI Symbol"/>
              </a:rPr>
              <a:t> </a:t>
            </a:r>
            <a:r>
              <a:rPr sz="1000" spc="-10" dirty="0">
                <a:latin typeface="Arial"/>
                <a:cs typeface="Arial"/>
              </a:rPr>
              <a:t>Undvik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förutsätta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medarbetarna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automatiskt förstår att feedbacken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används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och uppskattas.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566174" y="3879052"/>
            <a:ext cx="414020" cy="461645"/>
            <a:chOff x="5566174" y="3879052"/>
            <a:chExt cx="414020" cy="461645"/>
          </a:xfrm>
        </p:grpSpPr>
        <p:sp>
          <p:nvSpPr>
            <p:cNvPr id="45" name="object 45"/>
            <p:cNvSpPr/>
            <p:nvPr/>
          </p:nvSpPr>
          <p:spPr>
            <a:xfrm>
              <a:off x="5672327" y="4032503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24" y="0"/>
                  </a:moveTo>
                  <a:lnTo>
                    <a:pt x="105270" y="7846"/>
                  </a:lnTo>
                  <a:lnTo>
                    <a:pt x="63016" y="29697"/>
                  </a:lnTo>
                  <a:lnTo>
                    <a:pt x="29697" y="63016"/>
                  </a:lnTo>
                  <a:lnTo>
                    <a:pt x="7846" y="105270"/>
                  </a:lnTo>
                  <a:lnTo>
                    <a:pt x="0" y="153924"/>
                  </a:lnTo>
                  <a:lnTo>
                    <a:pt x="7846" y="202577"/>
                  </a:lnTo>
                  <a:lnTo>
                    <a:pt x="29697" y="244831"/>
                  </a:lnTo>
                  <a:lnTo>
                    <a:pt x="63016" y="278150"/>
                  </a:lnTo>
                  <a:lnTo>
                    <a:pt x="105270" y="300001"/>
                  </a:lnTo>
                  <a:lnTo>
                    <a:pt x="153924" y="307848"/>
                  </a:lnTo>
                  <a:lnTo>
                    <a:pt x="202577" y="300001"/>
                  </a:lnTo>
                  <a:lnTo>
                    <a:pt x="244831" y="278150"/>
                  </a:lnTo>
                  <a:lnTo>
                    <a:pt x="278150" y="244831"/>
                  </a:lnTo>
                  <a:lnTo>
                    <a:pt x="300001" y="202577"/>
                  </a:lnTo>
                  <a:lnTo>
                    <a:pt x="307848" y="153924"/>
                  </a:lnTo>
                  <a:lnTo>
                    <a:pt x="300001" y="105270"/>
                  </a:lnTo>
                  <a:lnTo>
                    <a:pt x="278150" y="63016"/>
                  </a:lnTo>
                  <a:lnTo>
                    <a:pt x="244831" y="29697"/>
                  </a:lnTo>
                  <a:lnTo>
                    <a:pt x="202577" y="784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FB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6174" y="3879052"/>
              <a:ext cx="329817" cy="329944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44766" y="3834384"/>
            <a:ext cx="2564893" cy="2226569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6253223" y="3911961"/>
            <a:ext cx="16852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Utbyt </a:t>
            </a:r>
            <a:r>
              <a:rPr sz="1200" b="1" dirty="0">
                <a:latin typeface="Arial"/>
                <a:cs typeface="Arial"/>
              </a:rPr>
              <a:t>idéer och </a:t>
            </a:r>
            <a:r>
              <a:rPr sz="1200" b="1" spc="-5" dirty="0">
                <a:latin typeface="Arial"/>
                <a:cs typeface="Arial"/>
              </a:rPr>
              <a:t>best-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practices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med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kollegor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17223" y="4450718"/>
            <a:ext cx="2366010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AF50"/>
                </a:solidFill>
                <a:latin typeface="Segoe UI Symbol"/>
                <a:cs typeface="Segoe UI Symbol"/>
              </a:rPr>
              <a:t>✔</a:t>
            </a:r>
            <a:r>
              <a:rPr sz="1000" dirty="0">
                <a:solidFill>
                  <a:srgbClr val="00AF50"/>
                </a:solidFill>
                <a:latin typeface="Segoe UI Symbol"/>
                <a:cs typeface="Segoe UI Symbol"/>
              </a:rPr>
              <a:t> </a:t>
            </a:r>
            <a:r>
              <a:rPr sz="1000" spc="-5" dirty="0">
                <a:latin typeface="Arial"/>
                <a:cs typeface="Arial"/>
              </a:rPr>
              <a:t>Diskutera </a:t>
            </a:r>
            <a:r>
              <a:rPr sz="1000" spc="-10" dirty="0">
                <a:latin typeface="Arial"/>
                <a:cs typeface="Arial"/>
              </a:rPr>
              <a:t>idéer </a:t>
            </a:r>
            <a:r>
              <a:rPr sz="1000" dirty="0">
                <a:latin typeface="Arial"/>
                <a:cs typeface="Arial"/>
              </a:rPr>
              <a:t>med </a:t>
            </a:r>
            <a:r>
              <a:rPr sz="1000" spc="-5" dirty="0">
                <a:latin typeface="Arial"/>
                <a:cs typeface="Arial"/>
              </a:rPr>
              <a:t>chefskollegor i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jämförbara </a:t>
            </a:r>
            <a:r>
              <a:rPr sz="1000" spc="-10" dirty="0">
                <a:latin typeface="Arial"/>
                <a:cs typeface="Arial"/>
              </a:rPr>
              <a:t>enheter, </a:t>
            </a:r>
            <a:r>
              <a:rPr sz="1000" spc="-5" dirty="0">
                <a:latin typeface="Arial"/>
                <a:cs typeface="Arial"/>
              </a:rPr>
              <a:t>exempelvis </a:t>
            </a:r>
            <a:r>
              <a:rPr sz="1000" spc="-10" dirty="0">
                <a:latin typeface="Arial"/>
                <a:cs typeface="Arial"/>
              </a:rPr>
              <a:t>runt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”Hur</a:t>
            </a:r>
            <a:r>
              <a:rPr sz="1000" i="1" spc="2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lyckas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ni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få ett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så</a:t>
            </a:r>
            <a:r>
              <a:rPr sz="1000" i="1" spc="-5" dirty="0">
                <a:latin typeface="Arial"/>
                <a:cs typeface="Arial"/>
              </a:rPr>
              <a:t> bra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resultat 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inom</a:t>
            </a:r>
            <a:r>
              <a:rPr sz="1000" i="1" spc="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[den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här</a:t>
            </a:r>
            <a:r>
              <a:rPr sz="1000" i="1" spc="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dimensionen]?”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i="1" spc="-15" dirty="0">
                <a:latin typeface="Arial"/>
                <a:cs typeface="Arial"/>
              </a:rPr>
              <a:t>”Vad </a:t>
            </a:r>
            <a:r>
              <a:rPr sz="1000" i="1" spc="-10" dirty="0">
                <a:latin typeface="Arial"/>
                <a:cs typeface="Arial"/>
              </a:rPr>
              <a:t> har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ni</a:t>
            </a:r>
            <a:r>
              <a:rPr sz="1000" i="1" spc="-10" dirty="0">
                <a:latin typeface="Arial"/>
                <a:cs typeface="Arial"/>
              </a:rPr>
              <a:t> gjort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för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att lyckas </a:t>
            </a:r>
            <a:r>
              <a:rPr sz="1000" i="1" spc="-10" dirty="0">
                <a:latin typeface="Arial"/>
                <a:cs typeface="Arial"/>
              </a:rPr>
              <a:t>höja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resultatet </a:t>
            </a:r>
            <a:r>
              <a:rPr sz="1000" i="1" spc="-26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flera mätningar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i rad?”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och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”Hur</a:t>
            </a:r>
            <a:r>
              <a:rPr sz="1000" i="1" spc="2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får </a:t>
            </a:r>
            <a:r>
              <a:rPr sz="1000" i="1" spc="-10" dirty="0">
                <a:latin typeface="Arial"/>
                <a:cs typeface="Arial"/>
              </a:rPr>
              <a:t>ni </a:t>
            </a:r>
            <a:r>
              <a:rPr sz="1000" i="1" spc="-5" dirty="0">
                <a:latin typeface="Arial"/>
                <a:cs typeface="Arial"/>
              </a:rPr>
              <a:t> ett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så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högt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deltagande </a:t>
            </a:r>
            <a:r>
              <a:rPr sz="1000" i="1" spc="-5" dirty="0">
                <a:latin typeface="Arial"/>
                <a:cs typeface="Arial"/>
              </a:rPr>
              <a:t>i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er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grupp?”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84785" marR="299085" indent="-17272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C00000"/>
                </a:solidFill>
                <a:latin typeface="Segoe UI Symbol"/>
                <a:cs typeface="Segoe UI Symbol"/>
              </a:rPr>
              <a:t></a:t>
            </a:r>
            <a:r>
              <a:rPr sz="1000" dirty="0">
                <a:solidFill>
                  <a:srgbClr val="C00000"/>
                </a:solidFill>
                <a:latin typeface="Segoe UI Symbol"/>
                <a:cs typeface="Segoe UI Symbol"/>
              </a:rPr>
              <a:t> </a:t>
            </a:r>
            <a:r>
              <a:rPr sz="1000" spc="-10" dirty="0">
                <a:latin typeface="Arial"/>
                <a:cs typeface="Arial"/>
              </a:rPr>
              <a:t>Undvik </a:t>
            </a:r>
            <a:r>
              <a:rPr sz="1000" spc="-5" dirty="0">
                <a:latin typeface="Arial"/>
                <a:cs typeface="Arial"/>
              </a:rPr>
              <a:t>att ”uppfinna </a:t>
            </a:r>
            <a:r>
              <a:rPr sz="1000" spc="-10" dirty="0">
                <a:latin typeface="Arial"/>
                <a:cs typeface="Arial"/>
              </a:rPr>
              <a:t>hjulet” </a:t>
            </a:r>
            <a:r>
              <a:rPr sz="1000" spc="-5" dirty="0">
                <a:latin typeface="Arial"/>
                <a:cs typeface="Arial"/>
              </a:rPr>
              <a:t>flera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gånger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om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samma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organisation.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804019" y="3834257"/>
            <a:ext cx="2565400" cy="2226945"/>
            <a:chOff x="8804019" y="3834257"/>
            <a:chExt cx="2565400" cy="2226945"/>
          </a:xfrm>
        </p:grpSpPr>
        <p:sp>
          <p:nvSpPr>
            <p:cNvPr id="51" name="object 51"/>
            <p:cNvSpPr/>
            <p:nvPr/>
          </p:nvSpPr>
          <p:spPr>
            <a:xfrm>
              <a:off x="8818624" y="3848862"/>
              <a:ext cx="2536190" cy="528955"/>
            </a:xfrm>
            <a:custGeom>
              <a:avLst/>
              <a:gdLst/>
              <a:ahLst/>
              <a:cxnLst/>
              <a:rect l="l" t="t" r="r" b="b"/>
              <a:pathLst>
                <a:path w="2536190" h="528954">
                  <a:moveTo>
                    <a:pt x="2468994" y="0"/>
                  </a:moveTo>
                  <a:lnTo>
                    <a:pt x="66941" y="0"/>
                  </a:lnTo>
                  <a:lnTo>
                    <a:pt x="40885" y="5260"/>
                  </a:lnTo>
                  <a:lnTo>
                    <a:pt x="19607" y="19607"/>
                  </a:lnTo>
                  <a:lnTo>
                    <a:pt x="5260" y="40885"/>
                  </a:lnTo>
                  <a:lnTo>
                    <a:pt x="0" y="66941"/>
                  </a:lnTo>
                  <a:lnTo>
                    <a:pt x="0" y="528828"/>
                  </a:lnTo>
                  <a:lnTo>
                    <a:pt x="2535935" y="528828"/>
                  </a:lnTo>
                  <a:lnTo>
                    <a:pt x="2535935" y="66941"/>
                  </a:lnTo>
                  <a:lnTo>
                    <a:pt x="2530675" y="40885"/>
                  </a:lnTo>
                  <a:lnTo>
                    <a:pt x="2516328" y="19607"/>
                  </a:lnTo>
                  <a:lnTo>
                    <a:pt x="2495050" y="5260"/>
                  </a:lnTo>
                  <a:lnTo>
                    <a:pt x="246899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818624" y="3848862"/>
              <a:ext cx="2536190" cy="528955"/>
            </a:xfrm>
            <a:custGeom>
              <a:avLst/>
              <a:gdLst/>
              <a:ahLst/>
              <a:cxnLst/>
              <a:rect l="l" t="t" r="r" b="b"/>
              <a:pathLst>
                <a:path w="2536190" h="528954">
                  <a:moveTo>
                    <a:pt x="66941" y="0"/>
                  </a:moveTo>
                  <a:lnTo>
                    <a:pt x="2468994" y="0"/>
                  </a:lnTo>
                  <a:lnTo>
                    <a:pt x="2495050" y="5260"/>
                  </a:lnTo>
                  <a:lnTo>
                    <a:pt x="2516328" y="19607"/>
                  </a:lnTo>
                  <a:lnTo>
                    <a:pt x="2530675" y="40885"/>
                  </a:lnTo>
                  <a:lnTo>
                    <a:pt x="2535935" y="66941"/>
                  </a:lnTo>
                  <a:lnTo>
                    <a:pt x="2535935" y="528828"/>
                  </a:lnTo>
                  <a:lnTo>
                    <a:pt x="0" y="528828"/>
                  </a:lnTo>
                  <a:lnTo>
                    <a:pt x="0" y="66941"/>
                  </a:lnTo>
                  <a:lnTo>
                    <a:pt x="5260" y="40885"/>
                  </a:lnTo>
                  <a:lnTo>
                    <a:pt x="19607" y="19607"/>
                  </a:lnTo>
                  <a:lnTo>
                    <a:pt x="40885" y="5260"/>
                  </a:lnTo>
                  <a:lnTo>
                    <a:pt x="66941" y="0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818626" y="3848867"/>
              <a:ext cx="2536190" cy="2197735"/>
            </a:xfrm>
            <a:custGeom>
              <a:avLst/>
              <a:gdLst/>
              <a:ahLst/>
              <a:cxnLst/>
              <a:rect l="l" t="t" r="r" b="b"/>
              <a:pathLst>
                <a:path w="2536190" h="2197735">
                  <a:moveTo>
                    <a:pt x="0" y="39903"/>
                  </a:moveTo>
                  <a:lnTo>
                    <a:pt x="3136" y="24372"/>
                  </a:lnTo>
                  <a:lnTo>
                    <a:pt x="11688" y="11688"/>
                  </a:lnTo>
                  <a:lnTo>
                    <a:pt x="24372" y="3136"/>
                  </a:lnTo>
                  <a:lnTo>
                    <a:pt x="39903" y="0"/>
                  </a:lnTo>
                  <a:lnTo>
                    <a:pt x="2496032" y="0"/>
                  </a:lnTo>
                  <a:lnTo>
                    <a:pt x="2511563" y="3136"/>
                  </a:lnTo>
                  <a:lnTo>
                    <a:pt x="2524247" y="11688"/>
                  </a:lnTo>
                  <a:lnTo>
                    <a:pt x="2532799" y="24372"/>
                  </a:lnTo>
                  <a:lnTo>
                    <a:pt x="2535936" y="39903"/>
                  </a:lnTo>
                  <a:lnTo>
                    <a:pt x="2535936" y="2157691"/>
                  </a:lnTo>
                  <a:lnTo>
                    <a:pt x="2532799" y="2173229"/>
                  </a:lnTo>
                  <a:lnTo>
                    <a:pt x="2524247" y="2185917"/>
                  </a:lnTo>
                  <a:lnTo>
                    <a:pt x="2511563" y="2194471"/>
                  </a:lnTo>
                  <a:lnTo>
                    <a:pt x="2496032" y="2197608"/>
                  </a:lnTo>
                  <a:lnTo>
                    <a:pt x="39903" y="2197608"/>
                  </a:lnTo>
                  <a:lnTo>
                    <a:pt x="24372" y="2194471"/>
                  </a:lnTo>
                  <a:lnTo>
                    <a:pt x="11688" y="2185917"/>
                  </a:lnTo>
                  <a:lnTo>
                    <a:pt x="3136" y="2173229"/>
                  </a:lnTo>
                  <a:lnTo>
                    <a:pt x="0" y="2157691"/>
                  </a:lnTo>
                  <a:lnTo>
                    <a:pt x="0" y="39903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8913084" y="3911961"/>
            <a:ext cx="1524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Dra </a:t>
            </a:r>
            <a:r>
              <a:rPr sz="1200" b="1" spc="-10" dirty="0">
                <a:latin typeface="Arial"/>
                <a:cs typeface="Arial"/>
              </a:rPr>
              <a:t>nytta </a:t>
            </a:r>
            <a:r>
              <a:rPr sz="1200" b="1" dirty="0">
                <a:latin typeface="Arial"/>
                <a:cs typeface="Arial"/>
              </a:rPr>
              <a:t>av </a:t>
            </a:r>
            <a:r>
              <a:rPr sz="1200" b="1" spc="-5" dirty="0">
                <a:latin typeface="Arial"/>
                <a:cs typeface="Arial"/>
              </a:rPr>
              <a:t>centrala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resurser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877086" y="4450718"/>
            <a:ext cx="238823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AF50"/>
                </a:solidFill>
                <a:latin typeface="Segoe UI Symbol"/>
                <a:cs typeface="Segoe UI Symbol"/>
              </a:rPr>
              <a:t>✔</a:t>
            </a:r>
            <a:r>
              <a:rPr sz="1000" spc="20" dirty="0">
                <a:solidFill>
                  <a:srgbClr val="00AF50"/>
                </a:solidFill>
                <a:latin typeface="Segoe UI Symbol"/>
                <a:cs typeface="Segoe UI Symbol"/>
              </a:rPr>
              <a:t> </a:t>
            </a:r>
            <a:r>
              <a:rPr sz="1000" spc="-10" dirty="0">
                <a:latin typeface="Arial"/>
                <a:cs typeface="Arial"/>
              </a:rPr>
              <a:t>Utnyttja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tillgängliga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resurser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din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organisation </a:t>
            </a:r>
            <a:r>
              <a:rPr sz="1000" spc="-5" dirty="0">
                <a:latin typeface="Arial"/>
                <a:cs typeface="Arial"/>
              </a:rPr>
              <a:t>– </a:t>
            </a:r>
            <a:r>
              <a:rPr sz="1000" spc="-10" dirty="0">
                <a:latin typeface="Arial"/>
                <a:cs typeface="Arial"/>
              </a:rPr>
              <a:t>det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är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högst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troligt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att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någon har upplevt </a:t>
            </a:r>
            <a:r>
              <a:rPr sz="1000" spc="-5" dirty="0">
                <a:latin typeface="Arial"/>
                <a:cs typeface="Arial"/>
              </a:rPr>
              <a:t>en liknande </a:t>
            </a:r>
            <a:r>
              <a:rPr sz="1000" spc="-10" dirty="0">
                <a:latin typeface="Arial"/>
                <a:cs typeface="Arial"/>
              </a:rPr>
              <a:t>situation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tidigare.</a:t>
            </a:r>
            <a:endParaRPr sz="1000">
              <a:latin typeface="Arial"/>
              <a:cs typeface="Arial"/>
            </a:endParaRPr>
          </a:p>
          <a:p>
            <a:pPr marL="184785" marR="107950" indent="-17272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C00000"/>
                </a:solidFill>
                <a:latin typeface="Segoe UI Symbol"/>
                <a:cs typeface="Segoe UI Symbol"/>
              </a:rPr>
              <a:t></a:t>
            </a:r>
            <a:r>
              <a:rPr sz="1000" dirty="0">
                <a:solidFill>
                  <a:srgbClr val="C00000"/>
                </a:solidFill>
                <a:latin typeface="Segoe UI Symbol"/>
                <a:cs typeface="Segoe UI Symbol"/>
              </a:rPr>
              <a:t> </a:t>
            </a:r>
            <a:r>
              <a:rPr sz="1000" spc="-10" dirty="0">
                <a:latin typeface="Arial"/>
                <a:cs typeface="Arial"/>
              </a:rPr>
              <a:t>Undvik </a:t>
            </a:r>
            <a:r>
              <a:rPr sz="1000" spc="-5" dirty="0">
                <a:latin typeface="Arial"/>
                <a:cs typeface="Arial"/>
              </a:rPr>
              <a:t>att </a:t>
            </a:r>
            <a:r>
              <a:rPr sz="1000" spc="-10" dirty="0">
                <a:latin typeface="Arial"/>
                <a:cs typeface="Arial"/>
              </a:rPr>
              <a:t>vänta </a:t>
            </a:r>
            <a:r>
              <a:rPr sz="1000" dirty="0">
                <a:latin typeface="Arial"/>
                <a:cs typeface="Arial"/>
              </a:rPr>
              <a:t>för </a:t>
            </a:r>
            <a:r>
              <a:rPr sz="1000" spc="-10" dirty="0">
                <a:latin typeface="Arial"/>
                <a:cs typeface="Arial"/>
              </a:rPr>
              <a:t>länge </a:t>
            </a:r>
            <a:r>
              <a:rPr sz="1000" dirty="0">
                <a:latin typeface="Arial"/>
                <a:cs typeface="Arial"/>
              </a:rPr>
              <a:t>med </a:t>
            </a:r>
            <a:r>
              <a:rPr sz="1000" spc="-5" dirty="0">
                <a:latin typeface="Arial"/>
                <a:cs typeface="Arial"/>
              </a:rPr>
              <a:t>att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hantera </a:t>
            </a:r>
            <a:r>
              <a:rPr sz="1000" spc="-5" dirty="0">
                <a:latin typeface="Arial"/>
                <a:cs typeface="Arial"/>
              </a:rPr>
              <a:t>en utmaning – </a:t>
            </a:r>
            <a:r>
              <a:rPr sz="1000" dirty="0">
                <a:latin typeface="Arial"/>
                <a:cs typeface="Arial"/>
              </a:rPr>
              <a:t>ju </a:t>
            </a:r>
            <a:r>
              <a:rPr sz="1000" spc="-10" dirty="0">
                <a:latin typeface="Arial"/>
                <a:cs typeface="Arial"/>
              </a:rPr>
              <a:t>tidigare den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hanteras,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desto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enklare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och</a:t>
            </a:r>
            <a:r>
              <a:rPr sz="1000" spc="-10" dirty="0">
                <a:latin typeface="Arial"/>
                <a:cs typeface="Arial"/>
              </a:rPr>
              <a:t> bättre.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0912312" y="3898391"/>
            <a:ext cx="332105" cy="413384"/>
            <a:chOff x="10912312" y="3898391"/>
            <a:chExt cx="332105" cy="413384"/>
          </a:xfrm>
        </p:grpSpPr>
        <p:sp>
          <p:nvSpPr>
            <p:cNvPr id="57" name="object 57"/>
            <p:cNvSpPr/>
            <p:nvPr/>
          </p:nvSpPr>
          <p:spPr>
            <a:xfrm>
              <a:off x="10936223" y="3898391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24" y="0"/>
                  </a:moveTo>
                  <a:lnTo>
                    <a:pt x="105270" y="7846"/>
                  </a:lnTo>
                  <a:lnTo>
                    <a:pt x="63016" y="29697"/>
                  </a:lnTo>
                  <a:lnTo>
                    <a:pt x="29697" y="63016"/>
                  </a:lnTo>
                  <a:lnTo>
                    <a:pt x="7846" y="105270"/>
                  </a:lnTo>
                  <a:lnTo>
                    <a:pt x="0" y="153923"/>
                  </a:lnTo>
                  <a:lnTo>
                    <a:pt x="7846" y="202577"/>
                  </a:lnTo>
                  <a:lnTo>
                    <a:pt x="29697" y="244831"/>
                  </a:lnTo>
                  <a:lnTo>
                    <a:pt x="63016" y="278150"/>
                  </a:lnTo>
                  <a:lnTo>
                    <a:pt x="105270" y="300001"/>
                  </a:lnTo>
                  <a:lnTo>
                    <a:pt x="153924" y="307847"/>
                  </a:lnTo>
                  <a:lnTo>
                    <a:pt x="202577" y="300001"/>
                  </a:lnTo>
                  <a:lnTo>
                    <a:pt x="244831" y="278150"/>
                  </a:lnTo>
                  <a:lnTo>
                    <a:pt x="278150" y="244831"/>
                  </a:lnTo>
                  <a:lnTo>
                    <a:pt x="300001" y="202577"/>
                  </a:lnTo>
                  <a:lnTo>
                    <a:pt x="307848" y="153923"/>
                  </a:lnTo>
                  <a:lnTo>
                    <a:pt x="300001" y="105270"/>
                  </a:lnTo>
                  <a:lnTo>
                    <a:pt x="278150" y="63016"/>
                  </a:lnTo>
                  <a:lnTo>
                    <a:pt x="244831" y="29697"/>
                  </a:lnTo>
                  <a:lnTo>
                    <a:pt x="202577" y="784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FB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000704" y="4037554"/>
              <a:ext cx="237490" cy="270510"/>
            </a:xfrm>
            <a:custGeom>
              <a:avLst/>
              <a:gdLst/>
              <a:ahLst/>
              <a:cxnLst/>
              <a:rect l="l" t="t" r="r" b="b"/>
              <a:pathLst>
                <a:path w="237490" h="270510">
                  <a:moveTo>
                    <a:pt x="170243" y="0"/>
                  </a:moveTo>
                  <a:lnTo>
                    <a:pt x="2412" y="0"/>
                  </a:lnTo>
                  <a:lnTo>
                    <a:pt x="0" y="2425"/>
                  </a:lnTo>
                  <a:lnTo>
                    <a:pt x="0" y="267995"/>
                  </a:lnTo>
                  <a:lnTo>
                    <a:pt x="2412" y="270421"/>
                  </a:lnTo>
                  <a:lnTo>
                    <a:pt x="230149" y="270421"/>
                  </a:lnTo>
                  <a:lnTo>
                    <a:pt x="237413" y="263144"/>
                  </a:lnTo>
                  <a:lnTo>
                    <a:pt x="237413" y="259600"/>
                  </a:lnTo>
                  <a:lnTo>
                    <a:pt x="10794" y="259600"/>
                  </a:lnTo>
                  <a:lnTo>
                    <a:pt x="10794" y="227152"/>
                  </a:lnTo>
                  <a:lnTo>
                    <a:pt x="170243" y="227152"/>
                  </a:lnTo>
                  <a:lnTo>
                    <a:pt x="172656" y="224726"/>
                  </a:lnTo>
                  <a:lnTo>
                    <a:pt x="172656" y="216344"/>
                  </a:lnTo>
                  <a:lnTo>
                    <a:pt x="10794" y="216344"/>
                  </a:lnTo>
                  <a:lnTo>
                    <a:pt x="10794" y="183896"/>
                  </a:lnTo>
                  <a:lnTo>
                    <a:pt x="140284" y="183896"/>
                  </a:lnTo>
                  <a:lnTo>
                    <a:pt x="172656" y="183883"/>
                  </a:lnTo>
                  <a:lnTo>
                    <a:pt x="172656" y="173075"/>
                  </a:lnTo>
                  <a:lnTo>
                    <a:pt x="10794" y="173075"/>
                  </a:lnTo>
                  <a:lnTo>
                    <a:pt x="10794" y="140627"/>
                  </a:lnTo>
                  <a:lnTo>
                    <a:pt x="140284" y="140627"/>
                  </a:lnTo>
                  <a:lnTo>
                    <a:pt x="172656" y="140614"/>
                  </a:lnTo>
                  <a:lnTo>
                    <a:pt x="172656" y="129806"/>
                  </a:lnTo>
                  <a:lnTo>
                    <a:pt x="10794" y="129806"/>
                  </a:lnTo>
                  <a:lnTo>
                    <a:pt x="10794" y="97358"/>
                  </a:lnTo>
                  <a:lnTo>
                    <a:pt x="140284" y="97358"/>
                  </a:lnTo>
                  <a:lnTo>
                    <a:pt x="172656" y="97345"/>
                  </a:lnTo>
                  <a:lnTo>
                    <a:pt x="172656" y="86537"/>
                  </a:lnTo>
                  <a:lnTo>
                    <a:pt x="10794" y="86537"/>
                  </a:lnTo>
                  <a:lnTo>
                    <a:pt x="10794" y="54089"/>
                  </a:lnTo>
                  <a:lnTo>
                    <a:pt x="140284" y="54089"/>
                  </a:lnTo>
                  <a:lnTo>
                    <a:pt x="172656" y="54076"/>
                  </a:lnTo>
                  <a:lnTo>
                    <a:pt x="172656" y="43268"/>
                  </a:lnTo>
                  <a:lnTo>
                    <a:pt x="10794" y="43268"/>
                  </a:lnTo>
                  <a:lnTo>
                    <a:pt x="10794" y="10820"/>
                  </a:lnTo>
                  <a:lnTo>
                    <a:pt x="140284" y="10820"/>
                  </a:lnTo>
                  <a:lnTo>
                    <a:pt x="172656" y="10807"/>
                  </a:lnTo>
                  <a:lnTo>
                    <a:pt x="172656" y="2425"/>
                  </a:lnTo>
                  <a:lnTo>
                    <a:pt x="170243" y="0"/>
                  </a:lnTo>
                  <a:close/>
                </a:path>
                <a:path w="237490" h="270510">
                  <a:moveTo>
                    <a:pt x="43167" y="227152"/>
                  </a:moveTo>
                  <a:lnTo>
                    <a:pt x="32372" y="227152"/>
                  </a:lnTo>
                  <a:lnTo>
                    <a:pt x="32372" y="259600"/>
                  </a:lnTo>
                  <a:lnTo>
                    <a:pt x="43167" y="259600"/>
                  </a:lnTo>
                  <a:lnTo>
                    <a:pt x="43167" y="227152"/>
                  </a:lnTo>
                  <a:close/>
                </a:path>
                <a:path w="237490" h="270510">
                  <a:moveTo>
                    <a:pt x="75539" y="227152"/>
                  </a:moveTo>
                  <a:lnTo>
                    <a:pt x="64744" y="227152"/>
                  </a:lnTo>
                  <a:lnTo>
                    <a:pt x="64744" y="259600"/>
                  </a:lnTo>
                  <a:lnTo>
                    <a:pt x="75539" y="259600"/>
                  </a:lnTo>
                  <a:lnTo>
                    <a:pt x="75539" y="227152"/>
                  </a:lnTo>
                  <a:close/>
                </a:path>
                <a:path w="237490" h="270510">
                  <a:moveTo>
                    <a:pt x="107924" y="227152"/>
                  </a:moveTo>
                  <a:lnTo>
                    <a:pt x="97116" y="227152"/>
                  </a:lnTo>
                  <a:lnTo>
                    <a:pt x="97116" y="259600"/>
                  </a:lnTo>
                  <a:lnTo>
                    <a:pt x="107924" y="259600"/>
                  </a:lnTo>
                  <a:lnTo>
                    <a:pt x="107924" y="227152"/>
                  </a:lnTo>
                  <a:close/>
                </a:path>
                <a:path w="237490" h="270510">
                  <a:moveTo>
                    <a:pt x="140284" y="227152"/>
                  </a:moveTo>
                  <a:lnTo>
                    <a:pt x="129501" y="227152"/>
                  </a:lnTo>
                  <a:lnTo>
                    <a:pt x="129501" y="259600"/>
                  </a:lnTo>
                  <a:lnTo>
                    <a:pt x="140284" y="259600"/>
                  </a:lnTo>
                  <a:lnTo>
                    <a:pt x="140284" y="227152"/>
                  </a:lnTo>
                  <a:close/>
                </a:path>
                <a:path w="237490" h="270510">
                  <a:moveTo>
                    <a:pt x="178993" y="237972"/>
                  </a:moveTo>
                  <a:lnTo>
                    <a:pt x="169125" y="237972"/>
                  </a:lnTo>
                  <a:lnTo>
                    <a:pt x="161874" y="245249"/>
                  </a:lnTo>
                  <a:lnTo>
                    <a:pt x="161874" y="256108"/>
                  </a:lnTo>
                  <a:lnTo>
                    <a:pt x="162255" y="257898"/>
                  </a:lnTo>
                  <a:lnTo>
                    <a:pt x="162864" y="259600"/>
                  </a:lnTo>
                  <a:lnTo>
                    <a:pt x="175082" y="259600"/>
                  </a:lnTo>
                  <a:lnTo>
                    <a:pt x="172656" y="257175"/>
                  </a:lnTo>
                  <a:lnTo>
                    <a:pt x="172656" y="251218"/>
                  </a:lnTo>
                  <a:lnTo>
                    <a:pt x="175082" y="248793"/>
                  </a:lnTo>
                  <a:lnTo>
                    <a:pt x="188148" y="248793"/>
                  </a:lnTo>
                  <a:lnTo>
                    <a:pt x="188772" y="248056"/>
                  </a:lnTo>
                  <a:lnTo>
                    <a:pt x="190296" y="241414"/>
                  </a:lnTo>
                  <a:lnTo>
                    <a:pt x="194312" y="238213"/>
                  </a:lnTo>
                  <a:lnTo>
                    <a:pt x="180835" y="238213"/>
                  </a:lnTo>
                  <a:lnTo>
                    <a:pt x="179920" y="238048"/>
                  </a:lnTo>
                  <a:lnTo>
                    <a:pt x="178993" y="237972"/>
                  </a:lnTo>
                  <a:close/>
                </a:path>
                <a:path w="237490" h="270510">
                  <a:moveTo>
                    <a:pt x="237413" y="247396"/>
                  </a:moveTo>
                  <a:lnTo>
                    <a:pt x="221805" y="247396"/>
                  </a:lnTo>
                  <a:lnTo>
                    <a:pt x="226618" y="250177"/>
                  </a:lnTo>
                  <a:lnTo>
                    <a:pt x="226618" y="257175"/>
                  </a:lnTo>
                  <a:lnTo>
                    <a:pt x="224193" y="259600"/>
                  </a:lnTo>
                  <a:lnTo>
                    <a:pt x="237413" y="259600"/>
                  </a:lnTo>
                  <a:lnTo>
                    <a:pt x="237413" y="247396"/>
                  </a:lnTo>
                  <a:close/>
                </a:path>
                <a:path w="237490" h="270510">
                  <a:moveTo>
                    <a:pt x="188148" y="248793"/>
                  </a:moveTo>
                  <a:lnTo>
                    <a:pt x="179095" y="248793"/>
                  </a:lnTo>
                  <a:lnTo>
                    <a:pt x="180073" y="249085"/>
                  </a:lnTo>
                  <a:lnTo>
                    <a:pt x="182460" y="250621"/>
                  </a:lnTo>
                  <a:lnTo>
                    <a:pt x="184302" y="250799"/>
                  </a:lnTo>
                  <a:lnTo>
                    <a:pt x="187566" y="249478"/>
                  </a:lnTo>
                  <a:lnTo>
                    <a:pt x="188148" y="248793"/>
                  </a:lnTo>
                  <a:close/>
                </a:path>
                <a:path w="237490" h="270510">
                  <a:moveTo>
                    <a:pt x="218318" y="237972"/>
                  </a:moveTo>
                  <a:lnTo>
                    <a:pt x="204673" y="237972"/>
                  </a:lnTo>
                  <a:lnTo>
                    <a:pt x="208978" y="241414"/>
                  </a:lnTo>
                  <a:lnTo>
                    <a:pt x="210515" y="248056"/>
                  </a:lnTo>
                  <a:lnTo>
                    <a:pt x="211708" y="249478"/>
                  </a:lnTo>
                  <a:lnTo>
                    <a:pt x="214972" y="250799"/>
                  </a:lnTo>
                  <a:lnTo>
                    <a:pt x="216814" y="250621"/>
                  </a:lnTo>
                  <a:lnTo>
                    <a:pt x="221805" y="247396"/>
                  </a:lnTo>
                  <a:lnTo>
                    <a:pt x="237413" y="247396"/>
                  </a:lnTo>
                  <a:lnTo>
                    <a:pt x="237413" y="245249"/>
                  </a:lnTo>
                  <a:lnTo>
                    <a:pt x="230390" y="238213"/>
                  </a:lnTo>
                  <a:lnTo>
                    <a:pt x="218452" y="238213"/>
                  </a:lnTo>
                  <a:lnTo>
                    <a:pt x="218318" y="237972"/>
                  </a:lnTo>
                  <a:close/>
                </a:path>
                <a:path w="237490" h="270510">
                  <a:moveTo>
                    <a:pt x="207644" y="227152"/>
                  </a:moveTo>
                  <a:lnTo>
                    <a:pt x="191642" y="227152"/>
                  </a:lnTo>
                  <a:lnTo>
                    <a:pt x="184556" y="231495"/>
                  </a:lnTo>
                  <a:lnTo>
                    <a:pt x="180835" y="238213"/>
                  </a:lnTo>
                  <a:lnTo>
                    <a:pt x="194312" y="238213"/>
                  </a:lnTo>
                  <a:lnTo>
                    <a:pt x="194614" y="237972"/>
                  </a:lnTo>
                  <a:lnTo>
                    <a:pt x="218318" y="237972"/>
                  </a:lnTo>
                  <a:lnTo>
                    <a:pt x="214718" y="231495"/>
                  </a:lnTo>
                  <a:lnTo>
                    <a:pt x="207644" y="227152"/>
                  </a:lnTo>
                  <a:close/>
                </a:path>
                <a:path w="237490" h="270510">
                  <a:moveTo>
                    <a:pt x="230149" y="237972"/>
                  </a:moveTo>
                  <a:lnTo>
                    <a:pt x="220281" y="237972"/>
                  </a:lnTo>
                  <a:lnTo>
                    <a:pt x="219354" y="238048"/>
                  </a:lnTo>
                  <a:lnTo>
                    <a:pt x="218452" y="238213"/>
                  </a:lnTo>
                  <a:lnTo>
                    <a:pt x="230390" y="238213"/>
                  </a:lnTo>
                  <a:lnTo>
                    <a:pt x="230149" y="237972"/>
                  </a:lnTo>
                  <a:close/>
                </a:path>
                <a:path w="237490" h="270510">
                  <a:moveTo>
                    <a:pt x="43167" y="183896"/>
                  </a:moveTo>
                  <a:lnTo>
                    <a:pt x="32372" y="183896"/>
                  </a:lnTo>
                  <a:lnTo>
                    <a:pt x="32372" y="216344"/>
                  </a:lnTo>
                  <a:lnTo>
                    <a:pt x="43167" y="216344"/>
                  </a:lnTo>
                  <a:lnTo>
                    <a:pt x="43167" y="183896"/>
                  </a:lnTo>
                  <a:close/>
                </a:path>
                <a:path w="237490" h="270510">
                  <a:moveTo>
                    <a:pt x="75539" y="183896"/>
                  </a:moveTo>
                  <a:lnTo>
                    <a:pt x="64744" y="183896"/>
                  </a:lnTo>
                  <a:lnTo>
                    <a:pt x="64744" y="216344"/>
                  </a:lnTo>
                  <a:lnTo>
                    <a:pt x="75539" y="216344"/>
                  </a:lnTo>
                  <a:lnTo>
                    <a:pt x="75539" y="183896"/>
                  </a:lnTo>
                  <a:close/>
                </a:path>
                <a:path w="237490" h="270510">
                  <a:moveTo>
                    <a:pt x="107924" y="183896"/>
                  </a:moveTo>
                  <a:lnTo>
                    <a:pt x="97116" y="183896"/>
                  </a:lnTo>
                  <a:lnTo>
                    <a:pt x="97116" y="216344"/>
                  </a:lnTo>
                  <a:lnTo>
                    <a:pt x="107924" y="216344"/>
                  </a:lnTo>
                  <a:lnTo>
                    <a:pt x="107924" y="183896"/>
                  </a:lnTo>
                  <a:close/>
                </a:path>
                <a:path w="237490" h="270510">
                  <a:moveTo>
                    <a:pt x="140284" y="183896"/>
                  </a:moveTo>
                  <a:lnTo>
                    <a:pt x="129501" y="183896"/>
                  </a:lnTo>
                  <a:lnTo>
                    <a:pt x="129501" y="216344"/>
                  </a:lnTo>
                  <a:lnTo>
                    <a:pt x="172656" y="216344"/>
                  </a:lnTo>
                  <a:lnTo>
                    <a:pt x="140284" y="216331"/>
                  </a:lnTo>
                  <a:lnTo>
                    <a:pt x="140284" y="183896"/>
                  </a:lnTo>
                  <a:close/>
                </a:path>
                <a:path w="237490" h="270510">
                  <a:moveTo>
                    <a:pt x="172656" y="183883"/>
                  </a:moveTo>
                  <a:lnTo>
                    <a:pt x="161861" y="183883"/>
                  </a:lnTo>
                  <a:lnTo>
                    <a:pt x="161861" y="216331"/>
                  </a:lnTo>
                  <a:lnTo>
                    <a:pt x="172656" y="216331"/>
                  </a:lnTo>
                  <a:lnTo>
                    <a:pt x="172656" y="183883"/>
                  </a:lnTo>
                  <a:close/>
                </a:path>
                <a:path w="237490" h="270510">
                  <a:moveTo>
                    <a:pt x="43167" y="140627"/>
                  </a:moveTo>
                  <a:lnTo>
                    <a:pt x="32372" y="140627"/>
                  </a:lnTo>
                  <a:lnTo>
                    <a:pt x="32372" y="173075"/>
                  </a:lnTo>
                  <a:lnTo>
                    <a:pt x="43167" y="173075"/>
                  </a:lnTo>
                  <a:lnTo>
                    <a:pt x="43167" y="140627"/>
                  </a:lnTo>
                  <a:close/>
                </a:path>
                <a:path w="237490" h="270510">
                  <a:moveTo>
                    <a:pt x="75539" y="140627"/>
                  </a:moveTo>
                  <a:lnTo>
                    <a:pt x="64744" y="140627"/>
                  </a:lnTo>
                  <a:lnTo>
                    <a:pt x="64744" y="173075"/>
                  </a:lnTo>
                  <a:lnTo>
                    <a:pt x="75539" y="173075"/>
                  </a:lnTo>
                  <a:lnTo>
                    <a:pt x="75539" y="140627"/>
                  </a:lnTo>
                  <a:close/>
                </a:path>
                <a:path w="237490" h="270510">
                  <a:moveTo>
                    <a:pt x="107924" y="140627"/>
                  </a:moveTo>
                  <a:lnTo>
                    <a:pt x="97116" y="140627"/>
                  </a:lnTo>
                  <a:lnTo>
                    <a:pt x="97116" y="173075"/>
                  </a:lnTo>
                  <a:lnTo>
                    <a:pt x="107924" y="173075"/>
                  </a:lnTo>
                  <a:lnTo>
                    <a:pt x="107924" y="140627"/>
                  </a:lnTo>
                  <a:close/>
                </a:path>
                <a:path w="237490" h="270510">
                  <a:moveTo>
                    <a:pt x="140284" y="140627"/>
                  </a:moveTo>
                  <a:lnTo>
                    <a:pt x="129501" y="140627"/>
                  </a:lnTo>
                  <a:lnTo>
                    <a:pt x="129501" y="173075"/>
                  </a:lnTo>
                  <a:lnTo>
                    <a:pt x="172656" y="173075"/>
                  </a:lnTo>
                  <a:lnTo>
                    <a:pt x="140284" y="173062"/>
                  </a:lnTo>
                  <a:lnTo>
                    <a:pt x="140284" y="140627"/>
                  </a:lnTo>
                  <a:close/>
                </a:path>
                <a:path w="237490" h="270510">
                  <a:moveTo>
                    <a:pt x="172656" y="140614"/>
                  </a:moveTo>
                  <a:lnTo>
                    <a:pt x="161861" y="140614"/>
                  </a:lnTo>
                  <a:lnTo>
                    <a:pt x="161861" y="173062"/>
                  </a:lnTo>
                  <a:lnTo>
                    <a:pt x="172656" y="173062"/>
                  </a:lnTo>
                  <a:lnTo>
                    <a:pt x="172656" y="140614"/>
                  </a:lnTo>
                  <a:close/>
                </a:path>
                <a:path w="237490" h="270510">
                  <a:moveTo>
                    <a:pt x="43167" y="97358"/>
                  </a:moveTo>
                  <a:lnTo>
                    <a:pt x="32372" y="97358"/>
                  </a:lnTo>
                  <a:lnTo>
                    <a:pt x="32372" y="129806"/>
                  </a:lnTo>
                  <a:lnTo>
                    <a:pt x="43167" y="129806"/>
                  </a:lnTo>
                  <a:lnTo>
                    <a:pt x="43167" y="97358"/>
                  </a:lnTo>
                  <a:close/>
                </a:path>
                <a:path w="237490" h="270510">
                  <a:moveTo>
                    <a:pt x="75539" y="97358"/>
                  </a:moveTo>
                  <a:lnTo>
                    <a:pt x="64744" y="97358"/>
                  </a:lnTo>
                  <a:lnTo>
                    <a:pt x="64744" y="129806"/>
                  </a:lnTo>
                  <a:lnTo>
                    <a:pt x="75539" y="129806"/>
                  </a:lnTo>
                  <a:lnTo>
                    <a:pt x="75539" y="97358"/>
                  </a:lnTo>
                  <a:close/>
                </a:path>
                <a:path w="237490" h="270510">
                  <a:moveTo>
                    <a:pt x="107924" y="97358"/>
                  </a:moveTo>
                  <a:lnTo>
                    <a:pt x="97116" y="97358"/>
                  </a:lnTo>
                  <a:lnTo>
                    <a:pt x="97116" y="129806"/>
                  </a:lnTo>
                  <a:lnTo>
                    <a:pt x="107924" y="129806"/>
                  </a:lnTo>
                  <a:lnTo>
                    <a:pt x="107924" y="97358"/>
                  </a:lnTo>
                  <a:close/>
                </a:path>
                <a:path w="237490" h="270510">
                  <a:moveTo>
                    <a:pt x="140284" y="97358"/>
                  </a:moveTo>
                  <a:lnTo>
                    <a:pt x="129501" y="97358"/>
                  </a:lnTo>
                  <a:lnTo>
                    <a:pt x="129501" y="129806"/>
                  </a:lnTo>
                  <a:lnTo>
                    <a:pt x="172656" y="129806"/>
                  </a:lnTo>
                  <a:lnTo>
                    <a:pt x="140284" y="129794"/>
                  </a:lnTo>
                  <a:lnTo>
                    <a:pt x="140284" y="97358"/>
                  </a:lnTo>
                  <a:close/>
                </a:path>
                <a:path w="237490" h="270510">
                  <a:moveTo>
                    <a:pt x="172656" y="97345"/>
                  </a:moveTo>
                  <a:lnTo>
                    <a:pt x="161861" y="97345"/>
                  </a:lnTo>
                  <a:lnTo>
                    <a:pt x="161861" y="129794"/>
                  </a:lnTo>
                  <a:lnTo>
                    <a:pt x="172656" y="129794"/>
                  </a:lnTo>
                  <a:lnTo>
                    <a:pt x="172656" y="97345"/>
                  </a:lnTo>
                  <a:close/>
                </a:path>
                <a:path w="237490" h="270510">
                  <a:moveTo>
                    <a:pt x="43167" y="54089"/>
                  </a:moveTo>
                  <a:lnTo>
                    <a:pt x="32372" y="54089"/>
                  </a:lnTo>
                  <a:lnTo>
                    <a:pt x="32372" y="86537"/>
                  </a:lnTo>
                  <a:lnTo>
                    <a:pt x="43167" y="86537"/>
                  </a:lnTo>
                  <a:lnTo>
                    <a:pt x="43167" y="54089"/>
                  </a:lnTo>
                  <a:close/>
                </a:path>
                <a:path w="237490" h="270510">
                  <a:moveTo>
                    <a:pt x="75539" y="54089"/>
                  </a:moveTo>
                  <a:lnTo>
                    <a:pt x="64744" y="54089"/>
                  </a:lnTo>
                  <a:lnTo>
                    <a:pt x="64744" y="86537"/>
                  </a:lnTo>
                  <a:lnTo>
                    <a:pt x="75539" y="86537"/>
                  </a:lnTo>
                  <a:lnTo>
                    <a:pt x="75539" y="54089"/>
                  </a:lnTo>
                  <a:close/>
                </a:path>
                <a:path w="237490" h="270510">
                  <a:moveTo>
                    <a:pt x="107924" y="54089"/>
                  </a:moveTo>
                  <a:lnTo>
                    <a:pt x="97116" y="54089"/>
                  </a:lnTo>
                  <a:lnTo>
                    <a:pt x="97116" y="86537"/>
                  </a:lnTo>
                  <a:lnTo>
                    <a:pt x="107924" y="86537"/>
                  </a:lnTo>
                  <a:lnTo>
                    <a:pt x="107924" y="54089"/>
                  </a:lnTo>
                  <a:close/>
                </a:path>
                <a:path w="237490" h="270510">
                  <a:moveTo>
                    <a:pt x="140284" y="54089"/>
                  </a:moveTo>
                  <a:lnTo>
                    <a:pt x="129501" y="54089"/>
                  </a:lnTo>
                  <a:lnTo>
                    <a:pt x="129501" y="86537"/>
                  </a:lnTo>
                  <a:lnTo>
                    <a:pt x="172656" y="86537"/>
                  </a:lnTo>
                  <a:lnTo>
                    <a:pt x="140284" y="86525"/>
                  </a:lnTo>
                  <a:lnTo>
                    <a:pt x="140284" y="54089"/>
                  </a:lnTo>
                  <a:close/>
                </a:path>
                <a:path w="237490" h="270510">
                  <a:moveTo>
                    <a:pt x="172656" y="54076"/>
                  </a:moveTo>
                  <a:lnTo>
                    <a:pt x="161861" y="54076"/>
                  </a:lnTo>
                  <a:lnTo>
                    <a:pt x="161861" y="86525"/>
                  </a:lnTo>
                  <a:lnTo>
                    <a:pt x="172656" y="86525"/>
                  </a:lnTo>
                  <a:lnTo>
                    <a:pt x="172656" y="54076"/>
                  </a:lnTo>
                  <a:close/>
                </a:path>
                <a:path w="237490" h="270510">
                  <a:moveTo>
                    <a:pt x="43167" y="10820"/>
                  </a:moveTo>
                  <a:lnTo>
                    <a:pt x="32372" y="10820"/>
                  </a:lnTo>
                  <a:lnTo>
                    <a:pt x="32372" y="43268"/>
                  </a:lnTo>
                  <a:lnTo>
                    <a:pt x="43167" y="43268"/>
                  </a:lnTo>
                  <a:lnTo>
                    <a:pt x="43167" y="10820"/>
                  </a:lnTo>
                  <a:close/>
                </a:path>
                <a:path w="237490" h="270510">
                  <a:moveTo>
                    <a:pt x="75539" y="10820"/>
                  </a:moveTo>
                  <a:lnTo>
                    <a:pt x="64744" y="10820"/>
                  </a:lnTo>
                  <a:lnTo>
                    <a:pt x="64744" y="43268"/>
                  </a:lnTo>
                  <a:lnTo>
                    <a:pt x="75539" y="43268"/>
                  </a:lnTo>
                  <a:lnTo>
                    <a:pt x="75539" y="10820"/>
                  </a:lnTo>
                  <a:close/>
                </a:path>
                <a:path w="237490" h="270510">
                  <a:moveTo>
                    <a:pt x="107924" y="10820"/>
                  </a:moveTo>
                  <a:lnTo>
                    <a:pt x="97116" y="10820"/>
                  </a:lnTo>
                  <a:lnTo>
                    <a:pt x="97116" y="43268"/>
                  </a:lnTo>
                  <a:lnTo>
                    <a:pt x="107924" y="43268"/>
                  </a:lnTo>
                  <a:lnTo>
                    <a:pt x="107924" y="10820"/>
                  </a:lnTo>
                  <a:close/>
                </a:path>
                <a:path w="237490" h="270510">
                  <a:moveTo>
                    <a:pt x="140284" y="10820"/>
                  </a:moveTo>
                  <a:lnTo>
                    <a:pt x="129501" y="10820"/>
                  </a:lnTo>
                  <a:lnTo>
                    <a:pt x="129501" y="43268"/>
                  </a:lnTo>
                  <a:lnTo>
                    <a:pt x="172656" y="43268"/>
                  </a:lnTo>
                  <a:lnTo>
                    <a:pt x="140284" y="43256"/>
                  </a:lnTo>
                  <a:lnTo>
                    <a:pt x="140284" y="10820"/>
                  </a:lnTo>
                  <a:close/>
                </a:path>
                <a:path w="237490" h="270510">
                  <a:moveTo>
                    <a:pt x="172656" y="10807"/>
                  </a:moveTo>
                  <a:lnTo>
                    <a:pt x="161861" y="10807"/>
                  </a:lnTo>
                  <a:lnTo>
                    <a:pt x="161861" y="43256"/>
                  </a:lnTo>
                  <a:lnTo>
                    <a:pt x="172656" y="43256"/>
                  </a:lnTo>
                  <a:lnTo>
                    <a:pt x="172656" y="108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000705" y="4037554"/>
              <a:ext cx="237490" cy="270510"/>
            </a:xfrm>
            <a:custGeom>
              <a:avLst/>
              <a:gdLst/>
              <a:ahLst/>
              <a:cxnLst/>
              <a:rect l="l" t="t" r="r" b="b"/>
              <a:pathLst>
                <a:path w="237490" h="270510">
                  <a:moveTo>
                    <a:pt x="221221" y="237972"/>
                  </a:moveTo>
                  <a:lnTo>
                    <a:pt x="220281" y="237972"/>
                  </a:lnTo>
                  <a:lnTo>
                    <a:pt x="219354" y="238048"/>
                  </a:lnTo>
                  <a:lnTo>
                    <a:pt x="218452" y="238213"/>
                  </a:lnTo>
                  <a:lnTo>
                    <a:pt x="214718" y="231495"/>
                  </a:lnTo>
                  <a:lnTo>
                    <a:pt x="207644" y="227152"/>
                  </a:lnTo>
                  <a:lnTo>
                    <a:pt x="199643" y="227152"/>
                  </a:lnTo>
                  <a:lnTo>
                    <a:pt x="191642" y="227152"/>
                  </a:lnTo>
                  <a:lnTo>
                    <a:pt x="184556" y="231495"/>
                  </a:lnTo>
                  <a:lnTo>
                    <a:pt x="180835" y="238213"/>
                  </a:lnTo>
                  <a:lnTo>
                    <a:pt x="179920" y="238048"/>
                  </a:lnTo>
                  <a:lnTo>
                    <a:pt x="178993" y="237972"/>
                  </a:lnTo>
                  <a:lnTo>
                    <a:pt x="178053" y="237972"/>
                  </a:lnTo>
                  <a:lnTo>
                    <a:pt x="169125" y="237972"/>
                  </a:lnTo>
                  <a:lnTo>
                    <a:pt x="161874" y="245249"/>
                  </a:lnTo>
                  <a:lnTo>
                    <a:pt x="161874" y="254203"/>
                  </a:lnTo>
                  <a:lnTo>
                    <a:pt x="161874" y="256108"/>
                  </a:lnTo>
                  <a:lnTo>
                    <a:pt x="162255" y="257898"/>
                  </a:lnTo>
                  <a:lnTo>
                    <a:pt x="162864" y="259600"/>
                  </a:lnTo>
                  <a:lnTo>
                    <a:pt x="140284" y="259600"/>
                  </a:lnTo>
                  <a:lnTo>
                    <a:pt x="140284" y="227152"/>
                  </a:lnTo>
                  <a:lnTo>
                    <a:pt x="167258" y="227152"/>
                  </a:lnTo>
                  <a:lnTo>
                    <a:pt x="170243" y="227152"/>
                  </a:lnTo>
                  <a:lnTo>
                    <a:pt x="172656" y="224726"/>
                  </a:lnTo>
                  <a:lnTo>
                    <a:pt x="172656" y="221742"/>
                  </a:lnTo>
                  <a:lnTo>
                    <a:pt x="172656" y="5410"/>
                  </a:lnTo>
                  <a:lnTo>
                    <a:pt x="172656" y="2425"/>
                  </a:lnTo>
                  <a:lnTo>
                    <a:pt x="170243" y="0"/>
                  </a:lnTo>
                  <a:lnTo>
                    <a:pt x="167258" y="0"/>
                  </a:lnTo>
                  <a:lnTo>
                    <a:pt x="5397" y="0"/>
                  </a:lnTo>
                  <a:lnTo>
                    <a:pt x="2412" y="0"/>
                  </a:lnTo>
                  <a:lnTo>
                    <a:pt x="0" y="2425"/>
                  </a:lnTo>
                  <a:lnTo>
                    <a:pt x="0" y="5410"/>
                  </a:lnTo>
                  <a:lnTo>
                    <a:pt x="0" y="265010"/>
                  </a:lnTo>
                  <a:lnTo>
                    <a:pt x="0" y="267995"/>
                  </a:lnTo>
                  <a:lnTo>
                    <a:pt x="2412" y="270421"/>
                  </a:lnTo>
                  <a:lnTo>
                    <a:pt x="5397" y="270421"/>
                  </a:lnTo>
                  <a:lnTo>
                    <a:pt x="221221" y="270421"/>
                  </a:lnTo>
                  <a:lnTo>
                    <a:pt x="230149" y="270421"/>
                  </a:lnTo>
                  <a:lnTo>
                    <a:pt x="237413" y="263144"/>
                  </a:lnTo>
                  <a:lnTo>
                    <a:pt x="237413" y="254203"/>
                  </a:lnTo>
                  <a:lnTo>
                    <a:pt x="237413" y="245249"/>
                  </a:lnTo>
                  <a:lnTo>
                    <a:pt x="230149" y="237972"/>
                  </a:lnTo>
                  <a:lnTo>
                    <a:pt x="221221" y="237972"/>
                  </a:lnTo>
                  <a:close/>
                </a:path>
              </a:pathLst>
            </a:custGeom>
            <a:ln w="6096">
              <a:solidFill>
                <a:srgbClr val="494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8452" y="4045314"/>
              <a:ext cx="221919" cy="25488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915360" y="3984212"/>
              <a:ext cx="280035" cy="324485"/>
            </a:xfrm>
            <a:custGeom>
              <a:avLst/>
              <a:gdLst/>
              <a:ahLst/>
              <a:cxnLst/>
              <a:rect l="l" t="t" r="r" b="b"/>
              <a:pathLst>
                <a:path w="280034" h="324485">
                  <a:moveTo>
                    <a:pt x="161315" y="10795"/>
                  </a:moveTo>
                  <a:lnTo>
                    <a:pt x="109956" y="10795"/>
                  </a:lnTo>
                  <a:lnTo>
                    <a:pt x="107543" y="13220"/>
                  </a:lnTo>
                  <a:lnTo>
                    <a:pt x="107543" y="32397"/>
                  </a:lnTo>
                  <a:lnTo>
                    <a:pt x="66941" y="32397"/>
                  </a:lnTo>
                  <a:lnTo>
                    <a:pt x="64528" y="34810"/>
                  </a:lnTo>
                  <a:lnTo>
                    <a:pt x="64528" y="313182"/>
                  </a:lnTo>
                  <a:lnTo>
                    <a:pt x="2413" y="313182"/>
                  </a:lnTo>
                  <a:lnTo>
                    <a:pt x="0" y="315595"/>
                  </a:lnTo>
                  <a:lnTo>
                    <a:pt x="0" y="321564"/>
                  </a:lnTo>
                  <a:lnTo>
                    <a:pt x="2413" y="323977"/>
                  </a:lnTo>
                  <a:lnTo>
                    <a:pt x="72872" y="323977"/>
                  </a:lnTo>
                  <a:lnTo>
                    <a:pt x="75285" y="321564"/>
                  </a:lnTo>
                  <a:lnTo>
                    <a:pt x="75285" y="43192"/>
                  </a:lnTo>
                  <a:lnTo>
                    <a:pt x="115887" y="43192"/>
                  </a:lnTo>
                  <a:lnTo>
                    <a:pt x="118300" y="40779"/>
                  </a:lnTo>
                  <a:lnTo>
                    <a:pt x="118300" y="21590"/>
                  </a:lnTo>
                  <a:lnTo>
                    <a:pt x="158915" y="21590"/>
                  </a:lnTo>
                  <a:lnTo>
                    <a:pt x="161315" y="19177"/>
                  </a:lnTo>
                  <a:lnTo>
                    <a:pt x="161315" y="10795"/>
                  </a:lnTo>
                  <a:close/>
                </a:path>
                <a:path w="280034" h="324485">
                  <a:moveTo>
                    <a:pt x="26885" y="194386"/>
                  </a:moveTo>
                  <a:lnTo>
                    <a:pt x="11471" y="205255"/>
                  </a:lnTo>
                  <a:lnTo>
                    <a:pt x="3475" y="229220"/>
                  </a:lnTo>
                  <a:lnTo>
                    <a:pt x="462" y="253316"/>
                  </a:lnTo>
                  <a:lnTo>
                    <a:pt x="0" y="264579"/>
                  </a:lnTo>
                  <a:lnTo>
                    <a:pt x="1638" y="273861"/>
                  </a:lnTo>
                  <a:lnTo>
                    <a:pt x="6161" y="281754"/>
                  </a:lnTo>
                  <a:lnTo>
                    <a:pt x="12981" y="287673"/>
                  </a:lnTo>
                  <a:lnTo>
                    <a:pt x="21513" y="291033"/>
                  </a:lnTo>
                  <a:lnTo>
                    <a:pt x="21513" y="313182"/>
                  </a:lnTo>
                  <a:lnTo>
                    <a:pt x="32258" y="313182"/>
                  </a:lnTo>
                  <a:lnTo>
                    <a:pt x="32258" y="291033"/>
                  </a:lnTo>
                  <a:lnTo>
                    <a:pt x="40789" y="287673"/>
                  </a:lnTo>
                  <a:lnTo>
                    <a:pt x="47610" y="281754"/>
                  </a:lnTo>
                  <a:lnTo>
                    <a:pt x="48166" y="280784"/>
                  </a:lnTo>
                  <a:lnTo>
                    <a:pt x="17995" y="280784"/>
                  </a:lnTo>
                  <a:lnTo>
                    <a:pt x="10756" y="273507"/>
                  </a:lnTo>
                  <a:lnTo>
                    <a:pt x="10756" y="264579"/>
                  </a:lnTo>
                  <a:lnTo>
                    <a:pt x="12019" y="243950"/>
                  </a:lnTo>
                  <a:lnTo>
                    <a:pt x="15468" y="224793"/>
                  </a:lnTo>
                  <a:lnTo>
                    <a:pt x="20593" y="210679"/>
                  </a:lnTo>
                  <a:lnTo>
                    <a:pt x="26885" y="205181"/>
                  </a:lnTo>
                  <a:lnTo>
                    <a:pt x="42195" y="205181"/>
                  </a:lnTo>
                  <a:lnTo>
                    <a:pt x="26885" y="194386"/>
                  </a:lnTo>
                  <a:close/>
                </a:path>
                <a:path w="280034" h="324485">
                  <a:moveTo>
                    <a:pt x="42195" y="205181"/>
                  </a:moveTo>
                  <a:lnTo>
                    <a:pt x="26885" y="205181"/>
                  </a:lnTo>
                  <a:lnTo>
                    <a:pt x="33177" y="210679"/>
                  </a:lnTo>
                  <a:lnTo>
                    <a:pt x="38303" y="224793"/>
                  </a:lnTo>
                  <a:lnTo>
                    <a:pt x="41752" y="243950"/>
                  </a:lnTo>
                  <a:lnTo>
                    <a:pt x="43014" y="264579"/>
                  </a:lnTo>
                  <a:lnTo>
                    <a:pt x="43014" y="273507"/>
                  </a:lnTo>
                  <a:lnTo>
                    <a:pt x="35775" y="280784"/>
                  </a:lnTo>
                  <a:lnTo>
                    <a:pt x="48166" y="280784"/>
                  </a:lnTo>
                  <a:lnTo>
                    <a:pt x="52133" y="273861"/>
                  </a:lnTo>
                  <a:lnTo>
                    <a:pt x="53771" y="264579"/>
                  </a:lnTo>
                  <a:lnTo>
                    <a:pt x="53308" y="253316"/>
                  </a:lnTo>
                  <a:lnTo>
                    <a:pt x="50296" y="229220"/>
                  </a:lnTo>
                  <a:lnTo>
                    <a:pt x="42300" y="205255"/>
                  </a:lnTo>
                  <a:close/>
                </a:path>
                <a:path w="280034" h="324485">
                  <a:moveTo>
                    <a:pt x="277202" y="32397"/>
                  </a:moveTo>
                  <a:lnTo>
                    <a:pt x="131457" y="32397"/>
                  </a:lnTo>
                  <a:lnTo>
                    <a:pt x="129057" y="34810"/>
                  </a:lnTo>
                  <a:lnTo>
                    <a:pt x="129057" y="40779"/>
                  </a:lnTo>
                  <a:lnTo>
                    <a:pt x="131457" y="43192"/>
                  </a:lnTo>
                  <a:lnTo>
                    <a:pt x="268859" y="43192"/>
                  </a:lnTo>
                  <a:lnTo>
                    <a:pt x="268859" y="270141"/>
                  </a:lnTo>
                  <a:lnTo>
                    <a:pt x="271272" y="272567"/>
                  </a:lnTo>
                  <a:lnTo>
                    <a:pt x="277202" y="272567"/>
                  </a:lnTo>
                  <a:lnTo>
                    <a:pt x="279615" y="270141"/>
                  </a:lnTo>
                  <a:lnTo>
                    <a:pt x="279615" y="34810"/>
                  </a:lnTo>
                  <a:lnTo>
                    <a:pt x="277202" y="32397"/>
                  </a:lnTo>
                  <a:close/>
                </a:path>
                <a:path w="280034" h="324485">
                  <a:moveTo>
                    <a:pt x="234188" y="10795"/>
                  </a:moveTo>
                  <a:lnTo>
                    <a:pt x="182829" y="10795"/>
                  </a:lnTo>
                  <a:lnTo>
                    <a:pt x="182829" y="19177"/>
                  </a:lnTo>
                  <a:lnTo>
                    <a:pt x="185242" y="21590"/>
                  </a:lnTo>
                  <a:lnTo>
                    <a:pt x="225844" y="21590"/>
                  </a:lnTo>
                  <a:lnTo>
                    <a:pt x="225844" y="32397"/>
                  </a:lnTo>
                  <a:lnTo>
                    <a:pt x="236601" y="32397"/>
                  </a:lnTo>
                  <a:lnTo>
                    <a:pt x="236601" y="13220"/>
                  </a:lnTo>
                  <a:lnTo>
                    <a:pt x="234188" y="10795"/>
                  </a:lnTo>
                  <a:close/>
                </a:path>
                <a:path w="280034" h="324485">
                  <a:moveTo>
                    <a:pt x="191173" y="0"/>
                  </a:moveTo>
                  <a:lnTo>
                    <a:pt x="152971" y="0"/>
                  </a:lnTo>
                  <a:lnTo>
                    <a:pt x="150571" y="2413"/>
                  </a:lnTo>
                  <a:lnTo>
                    <a:pt x="150571" y="10795"/>
                  </a:lnTo>
                  <a:lnTo>
                    <a:pt x="193586" y="10795"/>
                  </a:lnTo>
                  <a:lnTo>
                    <a:pt x="193586" y="2413"/>
                  </a:lnTo>
                  <a:lnTo>
                    <a:pt x="1911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915360" y="3984212"/>
              <a:ext cx="280035" cy="324485"/>
            </a:xfrm>
            <a:custGeom>
              <a:avLst/>
              <a:gdLst/>
              <a:ahLst/>
              <a:cxnLst/>
              <a:rect l="l" t="t" r="r" b="b"/>
              <a:pathLst>
                <a:path w="280034" h="324485">
                  <a:moveTo>
                    <a:pt x="118300" y="37795"/>
                  </a:moveTo>
                  <a:lnTo>
                    <a:pt x="118300" y="21590"/>
                  </a:lnTo>
                  <a:lnTo>
                    <a:pt x="155943" y="21590"/>
                  </a:lnTo>
                  <a:lnTo>
                    <a:pt x="158915" y="21590"/>
                  </a:lnTo>
                  <a:lnTo>
                    <a:pt x="161315" y="19177"/>
                  </a:lnTo>
                  <a:lnTo>
                    <a:pt x="161315" y="16192"/>
                  </a:lnTo>
                  <a:lnTo>
                    <a:pt x="161315" y="10795"/>
                  </a:lnTo>
                  <a:lnTo>
                    <a:pt x="182829" y="10795"/>
                  </a:lnTo>
                  <a:lnTo>
                    <a:pt x="182829" y="16192"/>
                  </a:lnTo>
                  <a:lnTo>
                    <a:pt x="182829" y="19177"/>
                  </a:lnTo>
                  <a:lnTo>
                    <a:pt x="185242" y="21590"/>
                  </a:lnTo>
                  <a:lnTo>
                    <a:pt x="188201" y="21590"/>
                  </a:lnTo>
                  <a:lnTo>
                    <a:pt x="225844" y="21590"/>
                  </a:lnTo>
                  <a:lnTo>
                    <a:pt x="225844" y="32397"/>
                  </a:lnTo>
                  <a:lnTo>
                    <a:pt x="134429" y="32397"/>
                  </a:lnTo>
                  <a:lnTo>
                    <a:pt x="131457" y="32397"/>
                  </a:lnTo>
                  <a:lnTo>
                    <a:pt x="129057" y="34810"/>
                  </a:lnTo>
                  <a:lnTo>
                    <a:pt x="129057" y="37795"/>
                  </a:lnTo>
                  <a:lnTo>
                    <a:pt x="129057" y="40779"/>
                  </a:lnTo>
                  <a:lnTo>
                    <a:pt x="131457" y="43192"/>
                  </a:lnTo>
                  <a:lnTo>
                    <a:pt x="134429" y="43192"/>
                  </a:lnTo>
                  <a:lnTo>
                    <a:pt x="268859" y="43192"/>
                  </a:lnTo>
                  <a:lnTo>
                    <a:pt x="268859" y="267169"/>
                  </a:lnTo>
                  <a:lnTo>
                    <a:pt x="268859" y="270141"/>
                  </a:lnTo>
                  <a:lnTo>
                    <a:pt x="271272" y="272567"/>
                  </a:lnTo>
                  <a:lnTo>
                    <a:pt x="274243" y="272567"/>
                  </a:lnTo>
                  <a:lnTo>
                    <a:pt x="277202" y="272567"/>
                  </a:lnTo>
                  <a:lnTo>
                    <a:pt x="279615" y="270141"/>
                  </a:lnTo>
                  <a:lnTo>
                    <a:pt x="279615" y="267169"/>
                  </a:lnTo>
                  <a:lnTo>
                    <a:pt x="279615" y="37795"/>
                  </a:lnTo>
                  <a:lnTo>
                    <a:pt x="279615" y="34810"/>
                  </a:lnTo>
                  <a:lnTo>
                    <a:pt x="277202" y="32397"/>
                  </a:lnTo>
                  <a:lnTo>
                    <a:pt x="274243" y="32397"/>
                  </a:lnTo>
                  <a:lnTo>
                    <a:pt x="236601" y="32397"/>
                  </a:lnTo>
                  <a:lnTo>
                    <a:pt x="236601" y="16192"/>
                  </a:lnTo>
                  <a:lnTo>
                    <a:pt x="236601" y="13220"/>
                  </a:lnTo>
                  <a:lnTo>
                    <a:pt x="234188" y="10795"/>
                  </a:lnTo>
                  <a:lnTo>
                    <a:pt x="231228" y="10795"/>
                  </a:lnTo>
                  <a:lnTo>
                    <a:pt x="193586" y="10795"/>
                  </a:lnTo>
                  <a:lnTo>
                    <a:pt x="193586" y="5397"/>
                  </a:lnTo>
                  <a:lnTo>
                    <a:pt x="193586" y="2413"/>
                  </a:lnTo>
                  <a:lnTo>
                    <a:pt x="191173" y="0"/>
                  </a:lnTo>
                  <a:lnTo>
                    <a:pt x="188201" y="0"/>
                  </a:lnTo>
                  <a:lnTo>
                    <a:pt x="155943" y="0"/>
                  </a:lnTo>
                  <a:lnTo>
                    <a:pt x="152971" y="0"/>
                  </a:lnTo>
                  <a:lnTo>
                    <a:pt x="150571" y="2413"/>
                  </a:lnTo>
                  <a:lnTo>
                    <a:pt x="150571" y="5397"/>
                  </a:lnTo>
                  <a:lnTo>
                    <a:pt x="150571" y="10795"/>
                  </a:lnTo>
                  <a:lnTo>
                    <a:pt x="112928" y="10795"/>
                  </a:lnTo>
                  <a:lnTo>
                    <a:pt x="109956" y="10795"/>
                  </a:lnTo>
                  <a:lnTo>
                    <a:pt x="107543" y="13220"/>
                  </a:lnTo>
                  <a:lnTo>
                    <a:pt x="107543" y="16192"/>
                  </a:lnTo>
                  <a:lnTo>
                    <a:pt x="107543" y="32397"/>
                  </a:lnTo>
                  <a:lnTo>
                    <a:pt x="69900" y="32397"/>
                  </a:lnTo>
                  <a:lnTo>
                    <a:pt x="66941" y="32397"/>
                  </a:lnTo>
                  <a:lnTo>
                    <a:pt x="64528" y="34810"/>
                  </a:lnTo>
                  <a:lnTo>
                    <a:pt x="64528" y="37795"/>
                  </a:lnTo>
                  <a:lnTo>
                    <a:pt x="64528" y="313182"/>
                  </a:lnTo>
                  <a:lnTo>
                    <a:pt x="32258" y="313182"/>
                  </a:lnTo>
                  <a:lnTo>
                    <a:pt x="32258" y="291033"/>
                  </a:lnTo>
                  <a:lnTo>
                    <a:pt x="40789" y="287673"/>
                  </a:lnTo>
                  <a:lnTo>
                    <a:pt x="47610" y="281754"/>
                  </a:lnTo>
                  <a:lnTo>
                    <a:pt x="52133" y="273861"/>
                  </a:lnTo>
                  <a:lnTo>
                    <a:pt x="53771" y="264579"/>
                  </a:lnTo>
                  <a:lnTo>
                    <a:pt x="53308" y="253316"/>
                  </a:lnTo>
                  <a:lnTo>
                    <a:pt x="50296" y="229220"/>
                  </a:lnTo>
                  <a:lnTo>
                    <a:pt x="42300" y="205255"/>
                  </a:lnTo>
                  <a:lnTo>
                    <a:pt x="26885" y="194386"/>
                  </a:lnTo>
                  <a:lnTo>
                    <a:pt x="11471" y="205255"/>
                  </a:lnTo>
                  <a:lnTo>
                    <a:pt x="3475" y="229220"/>
                  </a:lnTo>
                  <a:lnTo>
                    <a:pt x="462" y="253316"/>
                  </a:lnTo>
                  <a:lnTo>
                    <a:pt x="0" y="264579"/>
                  </a:lnTo>
                  <a:lnTo>
                    <a:pt x="1638" y="273861"/>
                  </a:lnTo>
                  <a:lnTo>
                    <a:pt x="6161" y="281754"/>
                  </a:lnTo>
                  <a:lnTo>
                    <a:pt x="12981" y="287673"/>
                  </a:lnTo>
                  <a:lnTo>
                    <a:pt x="21513" y="291033"/>
                  </a:lnTo>
                  <a:lnTo>
                    <a:pt x="21513" y="313182"/>
                  </a:lnTo>
                  <a:lnTo>
                    <a:pt x="5372" y="313182"/>
                  </a:lnTo>
                  <a:lnTo>
                    <a:pt x="2413" y="313182"/>
                  </a:lnTo>
                  <a:lnTo>
                    <a:pt x="0" y="315595"/>
                  </a:lnTo>
                  <a:lnTo>
                    <a:pt x="0" y="318579"/>
                  </a:lnTo>
                  <a:lnTo>
                    <a:pt x="0" y="321564"/>
                  </a:lnTo>
                  <a:lnTo>
                    <a:pt x="2413" y="323977"/>
                  </a:lnTo>
                  <a:lnTo>
                    <a:pt x="5372" y="323977"/>
                  </a:lnTo>
                  <a:lnTo>
                    <a:pt x="69900" y="323977"/>
                  </a:lnTo>
                  <a:lnTo>
                    <a:pt x="72872" y="323977"/>
                  </a:lnTo>
                  <a:lnTo>
                    <a:pt x="75285" y="321564"/>
                  </a:lnTo>
                  <a:lnTo>
                    <a:pt x="75285" y="318579"/>
                  </a:lnTo>
                  <a:lnTo>
                    <a:pt x="75285" y="43192"/>
                  </a:lnTo>
                  <a:lnTo>
                    <a:pt x="112928" y="43192"/>
                  </a:lnTo>
                  <a:lnTo>
                    <a:pt x="115887" y="43192"/>
                  </a:lnTo>
                  <a:lnTo>
                    <a:pt x="118300" y="40779"/>
                  </a:lnTo>
                  <a:lnTo>
                    <a:pt x="118300" y="37795"/>
                  </a:lnTo>
                  <a:close/>
                </a:path>
                <a:path w="280034" h="324485">
                  <a:moveTo>
                    <a:pt x="10756" y="264579"/>
                  </a:moveTo>
                  <a:lnTo>
                    <a:pt x="12019" y="243950"/>
                  </a:lnTo>
                  <a:lnTo>
                    <a:pt x="15468" y="224793"/>
                  </a:lnTo>
                  <a:lnTo>
                    <a:pt x="20593" y="210679"/>
                  </a:lnTo>
                  <a:lnTo>
                    <a:pt x="26885" y="205181"/>
                  </a:lnTo>
                  <a:lnTo>
                    <a:pt x="33177" y="210679"/>
                  </a:lnTo>
                  <a:lnTo>
                    <a:pt x="38303" y="224793"/>
                  </a:lnTo>
                  <a:lnTo>
                    <a:pt x="41752" y="243950"/>
                  </a:lnTo>
                  <a:lnTo>
                    <a:pt x="43014" y="264579"/>
                  </a:lnTo>
                  <a:lnTo>
                    <a:pt x="43014" y="273507"/>
                  </a:lnTo>
                  <a:lnTo>
                    <a:pt x="35775" y="280784"/>
                  </a:lnTo>
                  <a:lnTo>
                    <a:pt x="26885" y="280784"/>
                  </a:lnTo>
                  <a:lnTo>
                    <a:pt x="17995" y="280784"/>
                  </a:lnTo>
                  <a:lnTo>
                    <a:pt x="10756" y="273507"/>
                  </a:lnTo>
                  <a:lnTo>
                    <a:pt x="10756" y="264579"/>
                  </a:lnTo>
                  <a:close/>
                </a:path>
              </a:pathLst>
            </a:custGeom>
            <a:ln w="6096">
              <a:solidFill>
                <a:srgbClr val="494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508" y="2898648"/>
            <a:ext cx="4062983" cy="10607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3396" y="5077967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179832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1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2" y="359663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4" y="179831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2" y="0"/>
                </a:lnTo>
                <a:close/>
              </a:path>
            </a:pathLst>
          </a:custGeom>
          <a:solidFill>
            <a:srgbClr val="FB9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1808" y="3694176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179832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1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2" y="359663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4" y="179831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2" y="0"/>
                </a:lnTo>
                <a:close/>
              </a:path>
            </a:pathLst>
          </a:custGeom>
          <a:solidFill>
            <a:srgbClr val="FB9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63396" y="2049777"/>
            <a:ext cx="486409" cy="414655"/>
            <a:chOff x="1263396" y="2049777"/>
            <a:chExt cx="486409" cy="414655"/>
          </a:xfrm>
        </p:grpSpPr>
        <p:sp>
          <p:nvSpPr>
            <p:cNvPr id="5" name="object 5"/>
            <p:cNvSpPr/>
            <p:nvPr/>
          </p:nvSpPr>
          <p:spPr>
            <a:xfrm>
              <a:off x="1263396" y="2103119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4" h="361314">
                  <a:moveTo>
                    <a:pt x="179832" y="0"/>
                  </a:moveTo>
                  <a:lnTo>
                    <a:pt x="132027" y="6451"/>
                  </a:lnTo>
                  <a:lnTo>
                    <a:pt x="89069" y="24657"/>
                  </a:lnTo>
                  <a:lnTo>
                    <a:pt x="52673" y="52897"/>
                  </a:lnTo>
                  <a:lnTo>
                    <a:pt x="24553" y="89447"/>
                  </a:lnTo>
                  <a:lnTo>
                    <a:pt x="6424" y="132587"/>
                  </a:lnTo>
                  <a:lnTo>
                    <a:pt x="0" y="180594"/>
                  </a:lnTo>
                  <a:lnTo>
                    <a:pt x="6424" y="228600"/>
                  </a:lnTo>
                  <a:lnTo>
                    <a:pt x="24553" y="271740"/>
                  </a:lnTo>
                  <a:lnTo>
                    <a:pt x="52673" y="308290"/>
                  </a:lnTo>
                  <a:lnTo>
                    <a:pt x="89069" y="336530"/>
                  </a:lnTo>
                  <a:lnTo>
                    <a:pt x="132027" y="354736"/>
                  </a:lnTo>
                  <a:lnTo>
                    <a:pt x="179832" y="361188"/>
                  </a:lnTo>
                  <a:lnTo>
                    <a:pt x="227636" y="354736"/>
                  </a:lnTo>
                  <a:lnTo>
                    <a:pt x="270594" y="336530"/>
                  </a:lnTo>
                  <a:lnTo>
                    <a:pt x="306990" y="308290"/>
                  </a:lnTo>
                  <a:lnTo>
                    <a:pt x="335110" y="271740"/>
                  </a:lnTo>
                  <a:lnTo>
                    <a:pt x="353239" y="228600"/>
                  </a:lnTo>
                  <a:lnTo>
                    <a:pt x="359664" y="180594"/>
                  </a:lnTo>
                  <a:lnTo>
                    <a:pt x="353239" y="132587"/>
                  </a:lnTo>
                  <a:lnTo>
                    <a:pt x="335110" y="89447"/>
                  </a:lnTo>
                  <a:lnTo>
                    <a:pt x="306990" y="52897"/>
                  </a:lnTo>
                  <a:lnTo>
                    <a:pt x="270594" y="24657"/>
                  </a:lnTo>
                  <a:lnTo>
                    <a:pt x="227636" y="6451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B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6834" y="2052825"/>
              <a:ext cx="360045" cy="323215"/>
            </a:xfrm>
            <a:custGeom>
              <a:avLst/>
              <a:gdLst/>
              <a:ahLst/>
              <a:cxnLst/>
              <a:rect l="l" t="t" r="r" b="b"/>
              <a:pathLst>
                <a:path w="360044" h="323214">
                  <a:moveTo>
                    <a:pt x="75120" y="246024"/>
                  </a:moveTo>
                  <a:lnTo>
                    <a:pt x="1714" y="246024"/>
                  </a:lnTo>
                  <a:lnTo>
                    <a:pt x="0" y="247738"/>
                  </a:lnTo>
                  <a:lnTo>
                    <a:pt x="0" y="320802"/>
                  </a:lnTo>
                  <a:lnTo>
                    <a:pt x="1714" y="323088"/>
                  </a:lnTo>
                  <a:lnTo>
                    <a:pt x="75120" y="323088"/>
                  </a:lnTo>
                  <a:lnTo>
                    <a:pt x="76835" y="320802"/>
                  </a:lnTo>
                  <a:lnTo>
                    <a:pt x="76835" y="315099"/>
                  </a:lnTo>
                  <a:lnTo>
                    <a:pt x="7962" y="315099"/>
                  </a:lnTo>
                  <a:lnTo>
                    <a:pt x="7962" y="254025"/>
                  </a:lnTo>
                  <a:lnTo>
                    <a:pt x="76835" y="254025"/>
                  </a:lnTo>
                  <a:lnTo>
                    <a:pt x="76835" y="247738"/>
                  </a:lnTo>
                  <a:lnTo>
                    <a:pt x="75120" y="246024"/>
                  </a:lnTo>
                  <a:close/>
                </a:path>
                <a:path w="360044" h="323214">
                  <a:moveTo>
                    <a:pt x="169024" y="246024"/>
                  </a:moveTo>
                  <a:lnTo>
                    <a:pt x="96177" y="246024"/>
                  </a:lnTo>
                  <a:lnTo>
                    <a:pt x="94475" y="247738"/>
                  </a:lnTo>
                  <a:lnTo>
                    <a:pt x="94475" y="320802"/>
                  </a:lnTo>
                  <a:lnTo>
                    <a:pt x="96177" y="323088"/>
                  </a:lnTo>
                  <a:lnTo>
                    <a:pt x="169024" y="323088"/>
                  </a:lnTo>
                  <a:lnTo>
                    <a:pt x="171297" y="320802"/>
                  </a:lnTo>
                  <a:lnTo>
                    <a:pt x="171297" y="315099"/>
                  </a:lnTo>
                  <a:lnTo>
                    <a:pt x="102438" y="315099"/>
                  </a:lnTo>
                  <a:lnTo>
                    <a:pt x="102438" y="254025"/>
                  </a:lnTo>
                  <a:lnTo>
                    <a:pt x="171297" y="254025"/>
                  </a:lnTo>
                  <a:lnTo>
                    <a:pt x="171297" y="247738"/>
                  </a:lnTo>
                  <a:lnTo>
                    <a:pt x="169024" y="246024"/>
                  </a:lnTo>
                  <a:close/>
                </a:path>
                <a:path w="360044" h="323214">
                  <a:moveTo>
                    <a:pt x="263486" y="246024"/>
                  </a:moveTo>
                  <a:lnTo>
                    <a:pt x="190080" y="246024"/>
                  </a:lnTo>
                  <a:lnTo>
                    <a:pt x="188379" y="247738"/>
                  </a:lnTo>
                  <a:lnTo>
                    <a:pt x="188379" y="320802"/>
                  </a:lnTo>
                  <a:lnTo>
                    <a:pt x="190080" y="323088"/>
                  </a:lnTo>
                  <a:lnTo>
                    <a:pt x="263486" y="323088"/>
                  </a:lnTo>
                  <a:lnTo>
                    <a:pt x="265201" y="320802"/>
                  </a:lnTo>
                  <a:lnTo>
                    <a:pt x="265201" y="315099"/>
                  </a:lnTo>
                  <a:lnTo>
                    <a:pt x="196342" y="315099"/>
                  </a:lnTo>
                  <a:lnTo>
                    <a:pt x="196342" y="254025"/>
                  </a:lnTo>
                  <a:lnTo>
                    <a:pt x="265201" y="254025"/>
                  </a:lnTo>
                  <a:lnTo>
                    <a:pt x="265201" y="247738"/>
                  </a:lnTo>
                  <a:lnTo>
                    <a:pt x="263486" y="246024"/>
                  </a:lnTo>
                  <a:close/>
                </a:path>
                <a:path w="360044" h="323214">
                  <a:moveTo>
                    <a:pt x="357962" y="246024"/>
                  </a:moveTo>
                  <a:lnTo>
                    <a:pt x="284543" y="246024"/>
                  </a:lnTo>
                  <a:lnTo>
                    <a:pt x="282841" y="247738"/>
                  </a:lnTo>
                  <a:lnTo>
                    <a:pt x="282841" y="320802"/>
                  </a:lnTo>
                  <a:lnTo>
                    <a:pt x="284543" y="323088"/>
                  </a:lnTo>
                  <a:lnTo>
                    <a:pt x="357962" y="323088"/>
                  </a:lnTo>
                  <a:lnTo>
                    <a:pt x="359664" y="320802"/>
                  </a:lnTo>
                  <a:lnTo>
                    <a:pt x="359664" y="315099"/>
                  </a:lnTo>
                  <a:lnTo>
                    <a:pt x="290804" y="315099"/>
                  </a:lnTo>
                  <a:lnTo>
                    <a:pt x="290804" y="254025"/>
                  </a:lnTo>
                  <a:lnTo>
                    <a:pt x="359664" y="254025"/>
                  </a:lnTo>
                  <a:lnTo>
                    <a:pt x="359664" y="247738"/>
                  </a:lnTo>
                  <a:lnTo>
                    <a:pt x="357962" y="246024"/>
                  </a:lnTo>
                  <a:close/>
                </a:path>
                <a:path w="360044" h="323214">
                  <a:moveTo>
                    <a:pt x="76835" y="254025"/>
                  </a:moveTo>
                  <a:lnTo>
                    <a:pt x="68859" y="254025"/>
                  </a:lnTo>
                  <a:lnTo>
                    <a:pt x="68859" y="315099"/>
                  </a:lnTo>
                  <a:lnTo>
                    <a:pt x="76835" y="315099"/>
                  </a:lnTo>
                  <a:lnTo>
                    <a:pt x="76835" y="254025"/>
                  </a:lnTo>
                  <a:close/>
                </a:path>
                <a:path w="360044" h="323214">
                  <a:moveTo>
                    <a:pt x="171297" y="254025"/>
                  </a:moveTo>
                  <a:lnTo>
                    <a:pt x="163334" y="254025"/>
                  </a:lnTo>
                  <a:lnTo>
                    <a:pt x="163334" y="315099"/>
                  </a:lnTo>
                  <a:lnTo>
                    <a:pt x="171297" y="315099"/>
                  </a:lnTo>
                  <a:lnTo>
                    <a:pt x="171297" y="254025"/>
                  </a:lnTo>
                  <a:close/>
                </a:path>
                <a:path w="360044" h="323214">
                  <a:moveTo>
                    <a:pt x="265201" y="254025"/>
                  </a:moveTo>
                  <a:lnTo>
                    <a:pt x="257238" y="254025"/>
                  </a:lnTo>
                  <a:lnTo>
                    <a:pt x="257238" y="315099"/>
                  </a:lnTo>
                  <a:lnTo>
                    <a:pt x="265201" y="315099"/>
                  </a:lnTo>
                  <a:lnTo>
                    <a:pt x="265201" y="254025"/>
                  </a:lnTo>
                  <a:close/>
                </a:path>
                <a:path w="360044" h="323214">
                  <a:moveTo>
                    <a:pt x="359664" y="254025"/>
                  </a:moveTo>
                  <a:lnTo>
                    <a:pt x="351701" y="254025"/>
                  </a:lnTo>
                  <a:lnTo>
                    <a:pt x="351701" y="315099"/>
                  </a:lnTo>
                  <a:lnTo>
                    <a:pt x="359664" y="315099"/>
                  </a:lnTo>
                  <a:lnTo>
                    <a:pt x="359664" y="254025"/>
                  </a:lnTo>
                  <a:close/>
                </a:path>
                <a:path w="360044" h="323214">
                  <a:moveTo>
                    <a:pt x="134874" y="218630"/>
                  </a:moveTo>
                  <a:lnTo>
                    <a:pt x="35852" y="218630"/>
                  </a:lnTo>
                  <a:lnTo>
                    <a:pt x="34150" y="220345"/>
                  </a:lnTo>
                  <a:lnTo>
                    <a:pt x="34150" y="246024"/>
                  </a:lnTo>
                  <a:lnTo>
                    <a:pt x="42113" y="246024"/>
                  </a:lnTo>
                  <a:lnTo>
                    <a:pt x="42113" y="226618"/>
                  </a:lnTo>
                  <a:lnTo>
                    <a:pt x="136588" y="226618"/>
                  </a:lnTo>
                  <a:lnTo>
                    <a:pt x="136588" y="220345"/>
                  </a:lnTo>
                  <a:lnTo>
                    <a:pt x="134874" y="218630"/>
                  </a:lnTo>
                  <a:close/>
                </a:path>
                <a:path w="360044" h="323214">
                  <a:moveTo>
                    <a:pt x="136588" y="226618"/>
                  </a:moveTo>
                  <a:lnTo>
                    <a:pt x="128612" y="226618"/>
                  </a:lnTo>
                  <a:lnTo>
                    <a:pt x="128612" y="246024"/>
                  </a:lnTo>
                  <a:lnTo>
                    <a:pt x="136588" y="246024"/>
                  </a:lnTo>
                  <a:lnTo>
                    <a:pt x="136588" y="226618"/>
                  </a:lnTo>
                  <a:close/>
                </a:path>
                <a:path w="360044" h="323214">
                  <a:moveTo>
                    <a:pt x="323811" y="218630"/>
                  </a:moveTo>
                  <a:lnTo>
                    <a:pt x="224231" y="218630"/>
                  </a:lnTo>
                  <a:lnTo>
                    <a:pt x="222516" y="220345"/>
                  </a:lnTo>
                  <a:lnTo>
                    <a:pt x="222516" y="246024"/>
                  </a:lnTo>
                  <a:lnTo>
                    <a:pt x="230479" y="246024"/>
                  </a:lnTo>
                  <a:lnTo>
                    <a:pt x="230479" y="226618"/>
                  </a:lnTo>
                  <a:lnTo>
                    <a:pt x="325526" y="226618"/>
                  </a:lnTo>
                  <a:lnTo>
                    <a:pt x="325526" y="220345"/>
                  </a:lnTo>
                  <a:lnTo>
                    <a:pt x="323811" y="218630"/>
                  </a:lnTo>
                  <a:close/>
                </a:path>
                <a:path w="360044" h="323214">
                  <a:moveTo>
                    <a:pt x="325526" y="226618"/>
                  </a:moveTo>
                  <a:lnTo>
                    <a:pt x="317550" y="226618"/>
                  </a:lnTo>
                  <a:lnTo>
                    <a:pt x="317550" y="246024"/>
                  </a:lnTo>
                  <a:lnTo>
                    <a:pt x="325526" y="246024"/>
                  </a:lnTo>
                  <a:lnTo>
                    <a:pt x="325526" y="226618"/>
                  </a:lnTo>
                  <a:close/>
                </a:path>
                <a:path w="360044" h="323214">
                  <a:moveTo>
                    <a:pt x="91630" y="198081"/>
                  </a:moveTo>
                  <a:lnTo>
                    <a:pt x="83654" y="198081"/>
                  </a:lnTo>
                  <a:lnTo>
                    <a:pt x="83654" y="218630"/>
                  </a:lnTo>
                  <a:lnTo>
                    <a:pt x="91630" y="218630"/>
                  </a:lnTo>
                  <a:lnTo>
                    <a:pt x="91630" y="198081"/>
                  </a:lnTo>
                  <a:close/>
                </a:path>
                <a:path w="360044" h="323214">
                  <a:moveTo>
                    <a:pt x="275437" y="198081"/>
                  </a:moveTo>
                  <a:lnTo>
                    <a:pt x="267474" y="198081"/>
                  </a:lnTo>
                  <a:lnTo>
                    <a:pt x="267474" y="218630"/>
                  </a:lnTo>
                  <a:lnTo>
                    <a:pt x="275437" y="218630"/>
                  </a:lnTo>
                  <a:lnTo>
                    <a:pt x="275437" y="198081"/>
                  </a:lnTo>
                  <a:close/>
                </a:path>
                <a:path w="360044" h="323214">
                  <a:moveTo>
                    <a:pt x="124637" y="121018"/>
                  </a:moveTo>
                  <a:lnTo>
                    <a:pt x="51219" y="121018"/>
                  </a:lnTo>
                  <a:lnTo>
                    <a:pt x="49517" y="122732"/>
                  </a:lnTo>
                  <a:lnTo>
                    <a:pt x="49517" y="196367"/>
                  </a:lnTo>
                  <a:lnTo>
                    <a:pt x="51219" y="198081"/>
                  </a:lnTo>
                  <a:lnTo>
                    <a:pt x="124637" y="198081"/>
                  </a:lnTo>
                  <a:lnTo>
                    <a:pt x="126339" y="196367"/>
                  </a:lnTo>
                  <a:lnTo>
                    <a:pt x="126339" y="190093"/>
                  </a:lnTo>
                  <a:lnTo>
                    <a:pt x="57480" y="190093"/>
                  </a:lnTo>
                  <a:lnTo>
                    <a:pt x="57480" y="129019"/>
                  </a:lnTo>
                  <a:lnTo>
                    <a:pt x="126339" y="129019"/>
                  </a:lnTo>
                  <a:lnTo>
                    <a:pt x="126339" y="122732"/>
                  </a:lnTo>
                  <a:lnTo>
                    <a:pt x="124637" y="121018"/>
                  </a:lnTo>
                  <a:close/>
                </a:path>
                <a:path w="360044" h="323214">
                  <a:moveTo>
                    <a:pt x="308444" y="121018"/>
                  </a:moveTo>
                  <a:lnTo>
                    <a:pt x="235038" y="121018"/>
                  </a:lnTo>
                  <a:lnTo>
                    <a:pt x="233337" y="122732"/>
                  </a:lnTo>
                  <a:lnTo>
                    <a:pt x="233337" y="196367"/>
                  </a:lnTo>
                  <a:lnTo>
                    <a:pt x="235038" y="198081"/>
                  </a:lnTo>
                  <a:lnTo>
                    <a:pt x="308444" y="198081"/>
                  </a:lnTo>
                  <a:lnTo>
                    <a:pt x="310159" y="196367"/>
                  </a:lnTo>
                  <a:lnTo>
                    <a:pt x="310159" y="190080"/>
                  </a:lnTo>
                  <a:lnTo>
                    <a:pt x="241300" y="190080"/>
                  </a:lnTo>
                  <a:lnTo>
                    <a:pt x="241300" y="129006"/>
                  </a:lnTo>
                  <a:lnTo>
                    <a:pt x="310159" y="129006"/>
                  </a:lnTo>
                  <a:lnTo>
                    <a:pt x="310159" y="122732"/>
                  </a:lnTo>
                  <a:lnTo>
                    <a:pt x="308444" y="121018"/>
                  </a:lnTo>
                  <a:close/>
                </a:path>
                <a:path w="360044" h="323214">
                  <a:moveTo>
                    <a:pt x="126339" y="129019"/>
                  </a:moveTo>
                  <a:lnTo>
                    <a:pt x="118376" y="129019"/>
                  </a:lnTo>
                  <a:lnTo>
                    <a:pt x="118376" y="190093"/>
                  </a:lnTo>
                  <a:lnTo>
                    <a:pt x="126339" y="190093"/>
                  </a:lnTo>
                  <a:lnTo>
                    <a:pt x="126339" y="129019"/>
                  </a:lnTo>
                  <a:close/>
                </a:path>
                <a:path w="360044" h="323214">
                  <a:moveTo>
                    <a:pt x="310159" y="129006"/>
                  </a:moveTo>
                  <a:lnTo>
                    <a:pt x="302196" y="129006"/>
                  </a:lnTo>
                  <a:lnTo>
                    <a:pt x="302196" y="190080"/>
                  </a:lnTo>
                  <a:lnTo>
                    <a:pt x="310159" y="190080"/>
                  </a:lnTo>
                  <a:lnTo>
                    <a:pt x="310159" y="129006"/>
                  </a:lnTo>
                  <a:close/>
                </a:path>
                <a:path w="360044" h="323214">
                  <a:moveTo>
                    <a:pt x="273735" y="96469"/>
                  </a:moveTo>
                  <a:lnTo>
                    <a:pt x="85940" y="96469"/>
                  </a:lnTo>
                  <a:lnTo>
                    <a:pt x="83654" y="98183"/>
                  </a:lnTo>
                  <a:lnTo>
                    <a:pt x="83654" y="121018"/>
                  </a:lnTo>
                  <a:lnTo>
                    <a:pt x="91630" y="121018"/>
                  </a:lnTo>
                  <a:lnTo>
                    <a:pt x="91630" y="104470"/>
                  </a:lnTo>
                  <a:lnTo>
                    <a:pt x="275437" y="104470"/>
                  </a:lnTo>
                  <a:lnTo>
                    <a:pt x="275437" y="98183"/>
                  </a:lnTo>
                  <a:lnTo>
                    <a:pt x="273735" y="96469"/>
                  </a:lnTo>
                  <a:close/>
                </a:path>
                <a:path w="360044" h="323214">
                  <a:moveTo>
                    <a:pt x="275437" y="104470"/>
                  </a:moveTo>
                  <a:lnTo>
                    <a:pt x="267474" y="104470"/>
                  </a:lnTo>
                  <a:lnTo>
                    <a:pt x="267474" y="121018"/>
                  </a:lnTo>
                  <a:lnTo>
                    <a:pt x="275437" y="121018"/>
                  </a:lnTo>
                  <a:lnTo>
                    <a:pt x="275437" y="104470"/>
                  </a:lnTo>
                  <a:close/>
                </a:path>
                <a:path w="360044" h="323214">
                  <a:moveTo>
                    <a:pt x="183819" y="77063"/>
                  </a:moveTo>
                  <a:lnTo>
                    <a:pt x="175856" y="77063"/>
                  </a:lnTo>
                  <a:lnTo>
                    <a:pt x="175856" y="96469"/>
                  </a:lnTo>
                  <a:lnTo>
                    <a:pt x="183819" y="96469"/>
                  </a:lnTo>
                  <a:lnTo>
                    <a:pt x="183819" y="77063"/>
                  </a:lnTo>
                  <a:close/>
                </a:path>
                <a:path w="360044" h="323214">
                  <a:moveTo>
                    <a:pt x="216255" y="0"/>
                  </a:moveTo>
                  <a:lnTo>
                    <a:pt x="142849" y="0"/>
                  </a:lnTo>
                  <a:lnTo>
                    <a:pt x="141135" y="1714"/>
                  </a:lnTo>
                  <a:lnTo>
                    <a:pt x="141135" y="75349"/>
                  </a:lnTo>
                  <a:lnTo>
                    <a:pt x="142849" y="77063"/>
                  </a:lnTo>
                  <a:lnTo>
                    <a:pt x="216255" y="77063"/>
                  </a:lnTo>
                  <a:lnTo>
                    <a:pt x="217970" y="75349"/>
                  </a:lnTo>
                  <a:lnTo>
                    <a:pt x="217970" y="69062"/>
                  </a:lnTo>
                  <a:lnTo>
                    <a:pt x="149110" y="69062"/>
                  </a:lnTo>
                  <a:lnTo>
                    <a:pt x="149110" y="7988"/>
                  </a:lnTo>
                  <a:lnTo>
                    <a:pt x="217970" y="7988"/>
                  </a:lnTo>
                  <a:lnTo>
                    <a:pt x="217970" y="1714"/>
                  </a:lnTo>
                  <a:lnTo>
                    <a:pt x="216255" y="0"/>
                  </a:lnTo>
                  <a:close/>
                </a:path>
                <a:path w="360044" h="323214">
                  <a:moveTo>
                    <a:pt x="217970" y="7988"/>
                  </a:moveTo>
                  <a:lnTo>
                    <a:pt x="210007" y="7988"/>
                  </a:lnTo>
                  <a:lnTo>
                    <a:pt x="210007" y="69062"/>
                  </a:lnTo>
                  <a:lnTo>
                    <a:pt x="217970" y="69062"/>
                  </a:lnTo>
                  <a:lnTo>
                    <a:pt x="217970" y="7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6834" y="2052825"/>
              <a:ext cx="360045" cy="323215"/>
            </a:xfrm>
            <a:custGeom>
              <a:avLst/>
              <a:gdLst/>
              <a:ahLst/>
              <a:cxnLst/>
              <a:rect l="l" t="t" r="r" b="b"/>
              <a:pathLst>
                <a:path w="360044" h="323214">
                  <a:moveTo>
                    <a:pt x="282841" y="250024"/>
                  </a:moveTo>
                  <a:lnTo>
                    <a:pt x="282841" y="319100"/>
                  </a:lnTo>
                  <a:lnTo>
                    <a:pt x="282841" y="320802"/>
                  </a:lnTo>
                  <a:lnTo>
                    <a:pt x="284543" y="323088"/>
                  </a:lnTo>
                  <a:lnTo>
                    <a:pt x="286829" y="323088"/>
                  </a:lnTo>
                  <a:lnTo>
                    <a:pt x="355688" y="323088"/>
                  </a:lnTo>
                  <a:lnTo>
                    <a:pt x="357962" y="323088"/>
                  </a:lnTo>
                  <a:lnTo>
                    <a:pt x="359664" y="320802"/>
                  </a:lnTo>
                  <a:lnTo>
                    <a:pt x="359664" y="319100"/>
                  </a:lnTo>
                  <a:lnTo>
                    <a:pt x="359664" y="250024"/>
                  </a:lnTo>
                  <a:lnTo>
                    <a:pt x="359664" y="247738"/>
                  </a:lnTo>
                  <a:lnTo>
                    <a:pt x="357962" y="246024"/>
                  </a:lnTo>
                  <a:lnTo>
                    <a:pt x="355688" y="246024"/>
                  </a:lnTo>
                  <a:lnTo>
                    <a:pt x="325526" y="246024"/>
                  </a:lnTo>
                  <a:lnTo>
                    <a:pt x="325526" y="222631"/>
                  </a:lnTo>
                  <a:lnTo>
                    <a:pt x="325526" y="220345"/>
                  </a:lnTo>
                  <a:lnTo>
                    <a:pt x="323811" y="218630"/>
                  </a:lnTo>
                  <a:lnTo>
                    <a:pt x="321538" y="218630"/>
                  </a:lnTo>
                  <a:lnTo>
                    <a:pt x="275437" y="218630"/>
                  </a:lnTo>
                  <a:lnTo>
                    <a:pt x="275437" y="198081"/>
                  </a:lnTo>
                  <a:lnTo>
                    <a:pt x="306171" y="198081"/>
                  </a:lnTo>
                  <a:lnTo>
                    <a:pt x="308444" y="198081"/>
                  </a:lnTo>
                  <a:lnTo>
                    <a:pt x="310159" y="196367"/>
                  </a:lnTo>
                  <a:lnTo>
                    <a:pt x="310159" y="194081"/>
                  </a:lnTo>
                  <a:lnTo>
                    <a:pt x="310159" y="125018"/>
                  </a:lnTo>
                  <a:lnTo>
                    <a:pt x="310159" y="122732"/>
                  </a:lnTo>
                  <a:lnTo>
                    <a:pt x="308444" y="121018"/>
                  </a:lnTo>
                  <a:lnTo>
                    <a:pt x="306171" y="121018"/>
                  </a:lnTo>
                  <a:lnTo>
                    <a:pt x="275437" y="121018"/>
                  </a:lnTo>
                  <a:lnTo>
                    <a:pt x="275437" y="100469"/>
                  </a:lnTo>
                  <a:lnTo>
                    <a:pt x="275437" y="98183"/>
                  </a:lnTo>
                  <a:lnTo>
                    <a:pt x="273735" y="96469"/>
                  </a:lnTo>
                  <a:lnTo>
                    <a:pt x="271462" y="96469"/>
                  </a:lnTo>
                  <a:lnTo>
                    <a:pt x="183819" y="96469"/>
                  </a:lnTo>
                  <a:lnTo>
                    <a:pt x="183819" y="77063"/>
                  </a:lnTo>
                  <a:lnTo>
                    <a:pt x="213982" y="77063"/>
                  </a:lnTo>
                  <a:lnTo>
                    <a:pt x="216255" y="77063"/>
                  </a:lnTo>
                  <a:lnTo>
                    <a:pt x="217970" y="75349"/>
                  </a:lnTo>
                  <a:lnTo>
                    <a:pt x="217970" y="73063"/>
                  </a:lnTo>
                  <a:lnTo>
                    <a:pt x="217970" y="4000"/>
                  </a:lnTo>
                  <a:lnTo>
                    <a:pt x="217970" y="1714"/>
                  </a:lnTo>
                  <a:lnTo>
                    <a:pt x="216255" y="0"/>
                  </a:lnTo>
                  <a:lnTo>
                    <a:pt x="213982" y="0"/>
                  </a:lnTo>
                  <a:lnTo>
                    <a:pt x="145122" y="0"/>
                  </a:lnTo>
                  <a:lnTo>
                    <a:pt x="142849" y="0"/>
                  </a:lnTo>
                  <a:lnTo>
                    <a:pt x="141135" y="1714"/>
                  </a:lnTo>
                  <a:lnTo>
                    <a:pt x="141135" y="4000"/>
                  </a:lnTo>
                  <a:lnTo>
                    <a:pt x="141135" y="73063"/>
                  </a:lnTo>
                  <a:lnTo>
                    <a:pt x="141135" y="75349"/>
                  </a:lnTo>
                  <a:lnTo>
                    <a:pt x="142849" y="77063"/>
                  </a:lnTo>
                  <a:lnTo>
                    <a:pt x="145122" y="77063"/>
                  </a:lnTo>
                  <a:lnTo>
                    <a:pt x="175856" y="77063"/>
                  </a:lnTo>
                  <a:lnTo>
                    <a:pt x="175856" y="96469"/>
                  </a:lnTo>
                  <a:lnTo>
                    <a:pt x="87642" y="96469"/>
                  </a:lnTo>
                  <a:lnTo>
                    <a:pt x="85940" y="96469"/>
                  </a:lnTo>
                  <a:lnTo>
                    <a:pt x="83654" y="98183"/>
                  </a:lnTo>
                  <a:lnTo>
                    <a:pt x="83654" y="100469"/>
                  </a:lnTo>
                  <a:lnTo>
                    <a:pt x="83654" y="121018"/>
                  </a:lnTo>
                  <a:lnTo>
                    <a:pt x="53505" y="121018"/>
                  </a:lnTo>
                  <a:lnTo>
                    <a:pt x="51219" y="121018"/>
                  </a:lnTo>
                  <a:lnTo>
                    <a:pt x="49517" y="122732"/>
                  </a:lnTo>
                  <a:lnTo>
                    <a:pt x="49517" y="125018"/>
                  </a:lnTo>
                  <a:lnTo>
                    <a:pt x="49517" y="194081"/>
                  </a:lnTo>
                  <a:lnTo>
                    <a:pt x="49517" y="196367"/>
                  </a:lnTo>
                  <a:lnTo>
                    <a:pt x="51219" y="198081"/>
                  </a:lnTo>
                  <a:lnTo>
                    <a:pt x="53505" y="198081"/>
                  </a:lnTo>
                  <a:lnTo>
                    <a:pt x="83654" y="198081"/>
                  </a:lnTo>
                  <a:lnTo>
                    <a:pt x="83654" y="218630"/>
                  </a:lnTo>
                  <a:lnTo>
                    <a:pt x="38138" y="218630"/>
                  </a:lnTo>
                  <a:lnTo>
                    <a:pt x="35852" y="218630"/>
                  </a:lnTo>
                  <a:lnTo>
                    <a:pt x="34150" y="220345"/>
                  </a:lnTo>
                  <a:lnTo>
                    <a:pt x="34150" y="222631"/>
                  </a:lnTo>
                  <a:lnTo>
                    <a:pt x="34150" y="246024"/>
                  </a:lnTo>
                  <a:lnTo>
                    <a:pt x="3987" y="246024"/>
                  </a:lnTo>
                  <a:lnTo>
                    <a:pt x="1714" y="246024"/>
                  </a:lnTo>
                  <a:lnTo>
                    <a:pt x="0" y="247738"/>
                  </a:lnTo>
                  <a:lnTo>
                    <a:pt x="0" y="250024"/>
                  </a:lnTo>
                  <a:lnTo>
                    <a:pt x="0" y="319100"/>
                  </a:lnTo>
                  <a:lnTo>
                    <a:pt x="0" y="320802"/>
                  </a:lnTo>
                  <a:lnTo>
                    <a:pt x="1714" y="323088"/>
                  </a:lnTo>
                  <a:lnTo>
                    <a:pt x="3987" y="323088"/>
                  </a:lnTo>
                  <a:lnTo>
                    <a:pt x="72847" y="323088"/>
                  </a:lnTo>
                  <a:lnTo>
                    <a:pt x="75120" y="323088"/>
                  </a:lnTo>
                  <a:lnTo>
                    <a:pt x="76835" y="320802"/>
                  </a:lnTo>
                  <a:lnTo>
                    <a:pt x="76835" y="319100"/>
                  </a:lnTo>
                  <a:lnTo>
                    <a:pt x="76835" y="250024"/>
                  </a:lnTo>
                  <a:lnTo>
                    <a:pt x="76835" y="247738"/>
                  </a:lnTo>
                  <a:lnTo>
                    <a:pt x="75120" y="246024"/>
                  </a:lnTo>
                  <a:lnTo>
                    <a:pt x="72847" y="246024"/>
                  </a:lnTo>
                  <a:lnTo>
                    <a:pt x="42113" y="246024"/>
                  </a:lnTo>
                  <a:lnTo>
                    <a:pt x="42113" y="226618"/>
                  </a:lnTo>
                  <a:lnTo>
                    <a:pt x="128612" y="226618"/>
                  </a:lnTo>
                  <a:lnTo>
                    <a:pt x="128612" y="246024"/>
                  </a:lnTo>
                  <a:lnTo>
                    <a:pt x="98463" y="246024"/>
                  </a:lnTo>
                  <a:lnTo>
                    <a:pt x="96177" y="246024"/>
                  </a:lnTo>
                  <a:lnTo>
                    <a:pt x="94475" y="247738"/>
                  </a:lnTo>
                  <a:lnTo>
                    <a:pt x="94475" y="250024"/>
                  </a:lnTo>
                  <a:lnTo>
                    <a:pt x="94475" y="319100"/>
                  </a:lnTo>
                  <a:lnTo>
                    <a:pt x="94475" y="320802"/>
                  </a:lnTo>
                  <a:lnTo>
                    <a:pt x="96177" y="323088"/>
                  </a:lnTo>
                  <a:lnTo>
                    <a:pt x="98463" y="323088"/>
                  </a:lnTo>
                  <a:lnTo>
                    <a:pt x="167322" y="323088"/>
                  </a:lnTo>
                  <a:lnTo>
                    <a:pt x="169024" y="323088"/>
                  </a:lnTo>
                  <a:lnTo>
                    <a:pt x="171297" y="320802"/>
                  </a:lnTo>
                  <a:lnTo>
                    <a:pt x="171297" y="319100"/>
                  </a:lnTo>
                  <a:lnTo>
                    <a:pt x="171297" y="250024"/>
                  </a:lnTo>
                  <a:lnTo>
                    <a:pt x="171297" y="247738"/>
                  </a:lnTo>
                  <a:lnTo>
                    <a:pt x="169024" y="246024"/>
                  </a:lnTo>
                  <a:lnTo>
                    <a:pt x="167322" y="246024"/>
                  </a:lnTo>
                  <a:lnTo>
                    <a:pt x="136588" y="246024"/>
                  </a:lnTo>
                  <a:lnTo>
                    <a:pt x="136588" y="222631"/>
                  </a:lnTo>
                  <a:lnTo>
                    <a:pt x="136588" y="220345"/>
                  </a:lnTo>
                  <a:lnTo>
                    <a:pt x="134874" y="218630"/>
                  </a:lnTo>
                  <a:lnTo>
                    <a:pt x="132600" y="218630"/>
                  </a:lnTo>
                  <a:lnTo>
                    <a:pt x="91630" y="218630"/>
                  </a:lnTo>
                  <a:lnTo>
                    <a:pt x="91630" y="198081"/>
                  </a:lnTo>
                  <a:lnTo>
                    <a:pt x="122364" y="198081"/>
                  </a:lnTo>
                  <a:lnTo>
                    <a:pt x="124637" y="198081"/>
                  </a:lnTo>
                  <a:lnTo>
                    <a:pt x="126339" y="196367"/>
                  </a:lnTo>
                  <a:lnTo>
                    <a:pt x="126339" y="194081"/>
                  </a:lnTo>
                  <a:lnTo>
                    <a:pt x="126339" y="125018"/>
                  </a:lnTo>
                  <a:lnTo>
                    <a:pt x="126339" y="122732"/>
                  </a:lnTo>
                  <a:lnTo>
                    <a:pt x="124637" y="121018"/>
                  </a:lnTo>
                  <a:lnTo>
                    <a:pt x="122364" y="121018"/>
                  </a:lnTo>
                  <a:lnTo>
                    <a:pt x="91630" y="121018"/>
                  </a:lnTo>
                  <a:lnTo>
                    <a:pt x="91630" y="104470"/>
                  </a:lnTo>
                  <a:lnTo>
                    <a:pt x="267474" y="104470"/>
                  </a:lnTo>
                  <a:lnTo>
                    <a:pt x="267474" y="121018"/>
                  </a:lnTo>
                  <a:lnTo>
                    <a:pt x="237312" y="121018"/>
                  </a:lnTo>
                  <a:lnTo>
                    <a:pt x="235038" y="121018"/>
                  </a:lnTo>
                  <a:lnTo>
                    <a:pt x="233337" y="122732"/>
                  </a:lnTo>
                  <a:lnTo>
                    <a:pt x="233337" y="125018"/>
                  </a:lnTo>
                  <a:lnTo>
                    <a:pt x="233337" y="194081"/>
                  </a:lnTo>
                  <a:lnTo>
                    <a:pt x="233337" y="196367"/>
                  </a:lnTo>
                  <a:lnTo>
                    <a:pt x="235038" y="198081"/>
                  </a:lnTo>
                  <a:lnTo>
                    <a:pt x="237312" y="198081"/>
                  </a:lnTo>
                  <a:lnTo>
                    <a:pt x="267474" y="198081"/>
                  </a:lnTo>
                  <a:lnTo>
                    <a:pt x="267474" y="218630"/>
                  </a:lnTo>
                  <a:lnTo>
                    <a:pt x="226504" y="218630"/>
                  </a:lnTo>
                  <a:lnTo>
                    <a:pt x="224231" y="218630"/>
                  </a:lnTo>
                  <a:lnTo>
                    <a:pt x="222516" y="220345"/>
                  </a:lnTo>
                  <a:lnTo>
                    <a:pt x="222516" y="222631"/>
                  </a:lnTo>
                  <a:lnTo>
                    <a:pt x="222516" y="246024"/>
                  </a:lnTo>
                  <a:lnTo>
                    <a:pt x="192354" y="246024"/>
                  </a:lnTo>
                  <a:lnTo>
                    <a:pt x="190080" y="246024"/>
                  </a:lnTo>
                  <a:lnTo>
                    <a:pt x="188379" y="247738"/>
                  </a:lnTo>
                  <a:lnTo>
                    <a:pt x="188379" y="250024"/>
                  </a:lnTo>
                  <a:lnTo>
                    <a:pt x="188379" y="319100"/>
                  </a:lnTo>
                  <a:lnTo>
                    <a:pt x="188379" y="320802"/>
                  </a:lnTo>
                  <a:lnTo>
                    <a:pt x="190080" y="323088"/>
                  </a:lnTo>
                  <a:lnTo>
                    <a:pt x="192354" y="323088"/>
                  </a:lnTo>
                  <a:lnTo>
                    <a:pt x="261213" y="323088"/>
                  </a:lnTo>
                  <a:lnTo>
                    <a:pt x="263486" y="323088"/>
                  </a:lnTo>
                  <a:lnTo>
                    <a:pt x="265201" y="320802"/>
                  </a:lnTo>
                  <a:lnTo>
                    <a:pt x="265201" y="319100"/>
                  </a:lnTo>
                  <a:lnTo>
                    <a:pt x="265201" y="250024"/>
                  </a:lnTo>
                  <a:lnTo>
                    <a:pt x="265201" y="247738"/>
                  </a:lnTo>
                  <a:lnTo>
                    <a:pt x="263486" y="246024"/>
                  </a:lnTo>
                  <a:lnTo>
                    <a:pt x="261213" y="246024"/>
                  </a:lnTo>
                  <a:lnTo>
                    <a:pt x="230479" y="246024"/>
                  </a:lnTo>
                  <a:lnTo>
                    <a:pt x="230479" y="226618"/>
                  </a:lnTo>
                  <a:lnTo>
                    <a:pt x="317550" y="226618"/>
                  </a:lnTo>
                  <a:lnTo>
                    <a:pt x="317550" y="246024"/>
                  </a:lnTo>
                  <a:lnTo>
                    <a:pt x="286829" y="246024"/>
                  </a:lnTo>
                  <a:lnTo>
                    <a:pt x="284543" y="246024"/>
                  </a:lnTo>
                  <a:lnTo>
                    <a:pt x="282841" y="247738"/>
                  </a:lnTo>
                  <a:lnTo>
                    <a:pt x="282841" y="250024"/>
                  </a:lnTo>
                  <a:close/>
                </a:path>
                <a:path w="360044" h="323214">
                  <a:moveTo>
                    <a:pt x="149110" y="7988"/>
                  </a:moveTo>
                  <a:lnTo>
                    <a:pt x="210007" y="7988"/>
                  </a:lnTo>
                  <a:lnTo>
                    <a:pt x="210007" y="69062"/>
                  </a:lnTo>
                  <a:lnTo>
                    <a:pt x="149110" y="69062"/>
                  </a:lnTo>
                  <a:lnTo>
                    <a:pt x="149110" y="7988"/>
                  </a:lnTo>
                  <a:close/>
                </a:path>
                <a:path w="360044" h="323214">
                  <a:moveTo>
                    <a:pt x="68859" y="315099"/>
                  </a:moveTo>
                  <a:lnTo>
                    <a:pt x="7962" y="315099"/>
                  </a:lnTo>
                  <a:lnTo>
                    <a:pt x="7962" y="254025"/>
                  </a:lnTo>
                  <a:lnTo>
                    <a:pt x="68859" y="254025"/>
                  </a:lnTo>
                  <a:lnTo>
                    <a:pt x="68859" y="315099"/>
                  </a:lnTo>
                  <a:close/>
                </a:path>
                <a:path w="360044" h="323214">
                  <a:moveTo>
                    <a:pt x="163334" y="315099"/>
                  </a:moveTo>
                  <a:lnTo>
                    <a:pt x="102438" y="315099"/>
                  </a:lnTo>
                  <a:lnTo>
                    <a:pt x="102438" y="254025"/>
                  </a:lnTo>
                  <a:lnTo>
                    <a:pt x="163334" y="254025"/>
                  </a:lnTo>
                  <a:lnTo>
                    <a:pt x="163334" y="315099"/>
                  </a:lnTo>
                  <a:close/>
                </a:path>
                <a:path w="360044" h="323214">
                  <a:moveTo>
                    <a:pt x="118376" y="190093"/>
                  </a:moveTo>
                  <a:lnTo>
                    <a:pt x="57480" y="190093"/>
                  </a:lnTo>
                  <a:lnTo>
                    <a:pt x="57480" y="129019"/>
                  </a:lnTo>
                  <a:lnTo>
                    <a:pt x="118376" y="129019"/>
                  </a:lnTo>
                  <a:lnTo>
                    <a:pt x="118376" y="190093"/>
                  </a:lnTo>
                  <a:close/>
                </a:path>
                <a:path w="360044" h="323214">
                  <a:moveTo>
                    <a:pt x="241300" y="129006"/>
                  </a:moveTo>
                  <a:lnTo>
                    <a:pt x="302196" y="129006"/>
                  </a:lnTo>
                  <a:lnTo>
                    <a:pt x="302196" y="190080"/>
                  </a:lnTo>
                  <a:lnTo>
                    <a:pt x="241300" y="190080"/>
                  </a:lnTo>
                  <a:lnTo>
                    <a:pt x="241300" y="129006"/>
                  </a:lnTo>
                  <a:close/>
                </a:path>
                <a:path w="360044" h="323214">
                  <a:moveTo>
                    <a:pt x="257238" y="315099"/>
                  </a:moveTo>
                  <a:lnTo>
                    <a:pt x="196342" y="315099"/>
                  </a:lnTo>
                  <a:lnTo>
                    <a:pt x="196342" y="254025"/>
                  </a:lnTo>
                  <a:lnTo>
                    <a:pt x="257238" y="254025"/>
                  </a:lnTo>
                  <a:lnTo>
                    <a:pt x="257238" y="315099"/>
                  </a:lnTo>
                  <a:close/>
                </a:path>
                <a:path w="360044" h="323214">
                  <a:moveTo>
                    <a:pt x="351701" y="315099"/>
                  </a:moveTo>
                  <a:lnTo>
                    <a:pt x="290804" y="315099"/>
                  </a:lnTo>
                  <a:lnTo>
                    <a:pt x="290804" y="254025"/>
                  </a:lnTo>
                  <a:lnTo>
                    <a:pt x="351701" y="254025"/>
                  </a:lnTo>
                  <a:lnTo>
                    <a:pt x="351701" y="31509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7298" y="798385"/>
            <a:ext cx="563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Lindgårdens</a:t>
            </a:r>
            <a:r>
              <a:rPr spc="-45" dirty="0"/>
              <a:t> </a:t>
            </a:r>
            <a:r>
              <a:rPr spc="-5" dirty="0"/>
              <a:t>organisation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93451" y="1915008"/>
            <a:ext cx="1724660" cy="65976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b="1" spc="-5" dirty="0">
                <a:latin typeface="Arial"/>
                <a:cs typeface="Arial"/>
              </a:rPr>
              <a:t>Hela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organisationen</a:t>
            </a:r>
            <a:endParaRPr sz="1400">
              <a:latin typeface="Arial"/>
              <a:cs typeface="Arial"/>
            </a:endParaRPr>
          </a:p>
          <a:p>
            <a:pPr marL="12700" marR="158750">
              <a:lnSpc>
                <a:spcPct val="100000"/>
              </a:lnSpc>
              <a:spcBef>
                <a:spcPts val="375"/>
              </a:spcBef>
            </a:pPr>
            <a:r>
              <a:rPr sz="1000" i="1" spc="-10" dirty="0">
                <a:latin typeface="Arial"/>
                <a:cs typeface="Arial"/>
              </a:rPr>
              <a:t>Inkluderar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alla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medarbetare </a:t>
            </a:r>
            <a:r>
              <a:rPr sz="1000" i="1" spc="-26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under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Lindgården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3451" y="3461872"/>
            <a:ext cx="1219835" cy="50736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b="1" spc="-5" dirty="0">
                <a:latin typeface="Arial"/>
                <a:cs typeface="Arial"/>
              </a:rPr>
              <a:t>2021-10-14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000" i="1" spc="-10" dirty="0">
                <a:latin typeface="Arial"/>
                <a:cs typeface="Arial"/>
              </a:rPr>
              <a:t>Undersökningsdatum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03603" y="3578348"/>
            <a:ext cx="326390" cy="365760"/>
            <a:chOff x="1403603" y="3578348"/>
            <a:chExt cx="326390" cy="365760"/>
          </a:xfrm>
        </p:grpSpPr>
        <p:sp>
          <p:nvSpPr>
            <p:cNvPr id="12" name="object 12"/>
            <p:cNvSpPr/>
            <p:nvPr/>
          </p:nvSpPr>
          <p:spPr>
            <a:xfrm>
              <a:off x="1406651" y="3581396"/>
              <a:ext cx="320040" cy="360045"/>
            </a:xfrm>
            <a:custGeom>
              <a:avLst/>
              <a:gdLst/>
              <a:ahLst/>
              <a:cxnLst/>
              <a:rect l="l" t="t" r="r" b="b"/>
              <a:pathLst>
                <a:path w="320039" h="360045">
                  <a:moveTo>
                    <a:pt x="84124" y="0"/>
                  </a:moveTo>
                  <a:lnTo>
                    <a:pt x="64617" y="0"/>
                  </a:lnTo>
                  <a:lnTo>
                    <a:pt x="56692" y="7912"/>
                  </a:lnTo>
                  <a:lnTo>
                    <a:pt x="56692" y="32257"/>
                  </a:lnTo>
                  <a:lnTo>
                    <a:pt x="1828" y="32257"/>
                  </a:lnTo>
                  <a:lnTo>
                    <a:pt x="0" y="34086"/>
                  </a:lnTo>
                  <a:lnTo>
                    <a:pt x="0" y="357847"/>
                  </a:lnTo>
                  <a:lnTo>
                    <a:pt x="1828" y="359663"/>
                  </a:lnTo>
                  <a:lnTo>
                    <a:pt x="317601" y="359663"/>
                  </a:lnTo>
                  <a:lnTo>
                    <a:pt x="320040" y="357847"/>
                  </a:lnTo>
                  <a:lnTo>
                    <a:pt x="320040" y="351142"/>
                  </a:lnTo>
                  <a:lnTo>
                    <a:pt x="8534" y="351142"/>
                  </a:lnTo>
                  <a:lnTo>
                    <a:pt x="8534" y="107708"/>
                  </a:lnTo>
                  <a:lnTo>
                    <a:pt x="320040" y="107708"/>
                  </a:lnTo>
                  <a:lnTo>
                    <a:pt x="320040" y="99199"/>
                  </a:lnTo>
                  <a:lnTo>
                    <a:pt x="8534" y="99199"/>
                  </a:lnTo>
                  <a:lnTo>
                    <a:pt x="8534" y="40779"/>
                  </a:lnTo>
                  <a:lnTo>
                    <a:pt x="65227" y="40779"/>
                  </a:lnTo>
                  <a:lnTo>
                    <a:pt x="65227" y="12788"/>
                  </a:lnTo>
                  <a:lnTo>
                    <a:pt x="69494" y="8521"/>
                  </a:lnTo>
                  <a:lnTo>
                    <a:pt x="92049" y="8521"/>
                  </a:lnTo>
                  <a:lnTo>
                    <a:pt x="92049" y="7912"/>
                  </a:lnTo>
                  <a:lnTo>
                    <a:pt x="84124" y="0"/>
                  </a:lnTo>
                  <a:close/>
                </a:path>
                <a:path w="320039" h="360045">
                  <a:moveTo>
                    <a:pt x="320040" y="107708"/>
                  </a:moveTo>
                  <a:lnTo>
                    <a:pt x="311505" y="107708"/>
                  </a:lnTo>
                  <a:lnTo>
                    <a:pt x="311505" y="351142"/>
                  </a:lnTo>
                  <a:lnTo>
                    <a:pt x="320040" y="351142"/>
                  </a:lnTo>
                  <a:lnTo>
                    <a:pt x="320040" y="107708"/>
                  </a:lnTo>
                  <a:close/>
                </a:path>
                <a:path w="320039" h="360045">
                  <a:moveTo>
                    <a:pt x="284073" y="142405"/>
                  </a:moveTo>
                  <a:lnTo>
                    <a:pt x="35356" y="142405"/>
                  </a:lnTo>
                  <a:lnTo>
                    <a:pt x="33528" y="144233"/>
                  </a:lnTo>
                  <a:lnTo>
                    <a:pt x="33528" y="315239"/>
                  </a:lnTo>
                  <a:lnTo>
                    <a:pt x="35356" y="317068"/>
                  </a:lnTo>
                  <a:lnTo>
                    <a:pt x="284073" y="317068"/>
                  </a:lnTo>
                  <a:lnTo>
                    <a:pt x="285902" y="315239"/>
                  </a:lnTo>
                  <a:lnTo>
                    <a:pt x="285902" y="308559"/>
                  </a:lnTo>
                  <a:lnTo>
                    <a:pt x="42062" y="308559"/>
                  </a:lnTo>
                  <a:lnTo>
                    <a:pt x="42062" y="260476"/>
                  </a:lnTo>
                  <a:lnTo>
                    <a:pt x="285902" y="260476"/>
                  </a:lnTo>
                  <a:lnTo>
                    <a:pt x="285902" y="251955"/>
                  </a:lnTo>
                  <a:lnTo>
                    <a:pt x="42062" y="251955"/>
                  </a:lnTo>
                  <a:lnTo>
                    <a:pt x="42062" y="206311"/>
                  </a:lnTo>
                  <a:lnTo>
                    <a:pt x="285902" y="206311"/>
                  </a:lnTo>
                  <a:lnTo>
                    <a:pt x="285902" y="197789"/>
                  </a:lnTo>
                  <a:lnTo>
                    <a:pt x="42062" y="197789"/>
                  </a:lnTo>
                  <a:lnTo>
                    <a:pt x="42062" y="150926"/>
                  </a:lnTo>
                  <a:lnTo>
                    <a:pt x="285902" y="150926"/>
                  </a:lnTo>
                  <a:lnTo>
                    <a:pt x="285902" y="144233"/>
                  </a:lnTo>
                  <a:lnTo>
                    <a:pt x="284073" y="142405"/>
                  </a:lnTo>
                  <a:close/>
                </a:path>
                <a:path w="320039" h="360045">
                  <a:moveTo>
                    <a:pt x="100584" y="260476"/>
                  </a:moveTo>
                  <a:lnTo>
                    <a:pt x="92049" y="260476"/>
                  </a:lnTo>
                  <a:lnTo>
                    <a:pt x="92049" y="308559"/>
                  </a:lnTo>
                  <a:lnTo>
                    <a:pt x="100584" y="308559"/>
                  </a:lnTo>
                  <a:lnTo>
                    <a:pt x="100584" y="260476"/>
                  </a:lnTo>
                  <a:close/>
                </a:path>
                <a:path w="320039" h="360045">
                  <a:moveTo>
                    <a:pt x="162153" y="260476"/>
                  </a:moveTo>
                  <a:lnTo>
                    <a:pt x="153619" y="260476"/>
                  </a:lnTo>
                  <a:lnTo>
                    <a:pt x="153619" y="308559"/>
                  </a:lnTo>
                  <a:lnTo>
                    <a:pt x="162153" y="308559"/>
                  </a:lnTo>
                  <a:lnTo>
                    <a:pt x="162153" y="260476"/>
                  </a:lnTo>
                  <a:close/>
                </a:path>
                <a:path w="320039" h="360045">
                  <a:moveTo>
                    <a:pt x="223113" y="260476"/>
                  </a:moveTo>
                  <a:lnTo>
                    <a:pt x="214579" y="260476"/>
                  </a:lnTo>
                  <a:lnTo>
                    <a:pt x="214579" y="308559"/>
                  </a:lnTo>
                  <a:lnTo>
                    <a:pt x="223113" y="308559"/>
                  </a:lnTo>
                  <a:lnTo>
                    <a:pt x="223113" y="260476"/>
                  </a:lnTo>
                  <a:close/>
                </a:path>
                <a:path w="320039" h="360045">
                  <a:moveTo>
                    <a:pt x="285902" y="260476"/>
                  </a:moveTo>
                  <a:lnTo>
                    <a:pt x="277368" y="260476"/>
                  </a:lnTo>
                  <a:lnTo>
                    <a:pt x="277368" y="308559"/>
                  </a:lnTo>
                  <a:lnTo>
                    <a:pt x="285902" y="308559"/>
                  </a:lnTo>
                  <a:lnTo>
                    <a:pt x="285902" y="260476"/>
                  </a:lnTo>
                  <a:close/>
                </a:path>
                <a:path w="320039" h="360045">
                  <a:moveTo>
                    <a:pt x="100584" y="206311"/>
                  </a:moveTo>
                  <a:lnTo>
                    <a:pt x="92049" y="206311"/>
                  </a:lnTo>
                  <a:lnTo>
                    <a:pt x="92049" y="251955"/>
                  </a:lnTo>
                  <a:lnTo>
                    <a:pt x="100584" y="251955"/>
                  </a:lnTo>
                  <a:lnTo>
                    <a:pt x="100584" y="206311"/>
                  </a:lnTo>
                  <a:close/>
                </a:path>
                <a:path w="320039" h="360045">
                  <a:moveTo>
                    <a:pt x="162153" y="206311"/>
                  </a:moveTo>
                  <a:lnTo>
                    <a:pt x="153619" y="206311"/>
                  </a:lnTo>
                  <a:lnTo>
                    <a:pt x="153619" y="251955"/>
                  </a:lnTo>
                  <a:lnTo>
                    <a:pt x="162153" y="251955"/>
                  </a:lnTo>
                  <a:lnTo>
                    <a:pt x="162153" y="206311"/>
                  </a:lnTo>
                  <a:close/>
                </a:path>
                <a:path w="320039" h="360045">
                  <a:moveTo>
                    <a:pt x="223113" y="206311"/>
                  </a:moveTo>
                  <a:lnTo>
                    <a:pt x="214579" y="206311"/>
                  </a:lnTo>
                  <a:lnTo>
                    <a:pt x="214579" y="251955"/>
                  </a:lnTo>
                  <a:lnTo>
                    <a:pt x="223113" y="251955"/>
                  </a:lnTo>
                  <a:lnTo>
                    <a:pt x="223113" y="206311"/>
                  </a:lnTo>
                  <a:close/>
                </a:path>
                <a:path w="320039" h="360045">
                  <a:moveTo>
                    <a:pt x="285902" y="206311"/>
                  </a:moveTo>
                  <a:lnTo>
                    <a:pt x="277368" y="206311"/>
                  </a:lnTo>
                  <a:lnTo>
                    <a:pt x="277368" y="251955"/>
                  </a:lnTo>
                  <a:lnTo>
                    <a:pt x="285902" y="251955"/>
                  </a:lnTo>
                  <a:lnTo>
                    <a:pt x="285902" y="206311"/>
                  </a:lnTo>
                  <a:close/>
                </a:path>
                <a:path w="320039" h="360045">
                  <a:moveTo>
                    <a:pt x="100584" y="150926"/>
                  </a:moveTo>
                  <a:lnTo>
                    <a:pt x="92049" y="150926"/>
                  </a:lnTo>
                  <a:lnTo>
                    <a:pt x="92049" y="197789"/>
                  </a:lnTo>
                  <a:lnTo>
                    <a:pt x="100584" y="197789"/>
                  </a:lnTo>
                  <a:lnTo>
                    <a:pt x="100584" y="150926"/>
                  </a:lnTo>
                  <a:close/>
                </a:path>
                <a:path w="320039" h="360045">
                  <a:moveTo>
                    <a:pt x="162153" y="150926"/>
                  </a:moveTo>
                  <a:lnTo>
                    <a:pt x="153619" y="150926"/>
                  </a:lnTo>
                  <a:lnTo>
                    <a:pt x="153619" y="197789"/>
                  </a:lnTo>
                  <a:lnTo>
                    <a:pt x="162153" y="197789"/>
                  </a:lnTo>
                  <a:lnTo>
                    <a:pt x="162153" y="150926"/>
                  </a:lnTo>
                  <a:close/>
                </a:path>
                <a:path w="320039" h="360045">
                  <a:moveTo>
                    <a:pt x="223113" y="150926"/>
                  </a:moveTo>
                  <a:lnTo>
                    <a:pt x="214579" y="150926"/>
                  </a:lnTo>
                  <a:lnTo>
                    <a:pt x="214579" y="197789"/>
                  </a:lnTo>
                  <a:lnTo>
                    <a:pt x="223113" y="197789"/>
                  </a:lnTo>
                  <a:lnTo>
                    <a:pt x="223113" y="150926"/>
                  </a:lnTo>
                  <a:close/>
                </a:path>
                <a:path w="320039" h="360045">
                  <a:moveTo>
                    <a:pt x="285902" y="150926"/>
                  </a:moveTo>
                  <a:lnTo>
                    <a:pt x="277368" y="150926"/>
                  </a:lnTo>
                  <a:lnTo>
                    <a:pt x="277368" y="197789"/>
                  </a:lnTo>
                  <a:lnTo>
                    <a:pt x="285902" y="197789"/>
                  </a:lnTo>
                  <a:lnTo>
                    <a:pt x="285902" y="150926"/>
                  </a:lnTo>
                  <a:close/>
                </a:path>
                <a:path w="320039" h="360045">
                  <a:moveTo>
                    <a:pt x="320040" y="40779"/>
                  </a:moveTo>
                  <a:lnTo>
                    <a:pt x="311505" y="40779"/>
                  </a:lnTo>
                  <a:lnTo>
                    <a:pt x="311505" y="99199"/>
                  </a:lnTo>
                  <a:lnTo>
                    <a:pt x="320040" y="99199"/>
                  </a:lnTo>
                  <a:lnTo>
                    <a:pt x="320040" y="40779"/>
                  </a:lnTo>
                  <a:close/>
                </a:path>
                <a:path w="320039" h="360045">
                  <a:moveTo>
                    <a:pt x="65227" y="40779"/>
                  </a:moveTo>
                  <a:lnTo>
                    <a:pt x="56692" y="40779"/>
                  </a:lnTo>
                  <a:lnTo>
                    <a:pt x="56692" y="65735"/>
                  </a:lnTo>
                  <a:lnTo>
                    <a:pt x="64617" y="73634"/>
                  </a:lnTo>
                  <a:lnTo>
                    <a:pt x="84124" y="73634"/>
                  </a:lnTo>
                  <a:lnTo>
                    <a:pt x="92049" y="65735"/>
                  </a:lnTo>
                  <a:lnTo>
                    <a:pt x="92049" y="65125"/>
                  </a:lnTo>
                  <a:lnTo>
                    <a:pt x="69494" y="65125"/>
                  </a:lnTo>
                  <a:lnTo>
                    <a:pt x="65227" y="60858"/>
                  </a:lnTo>
                  <a:lnTo>
                    <a:pt x="65227" y="40779"/>
                  </a:lnTo>
                  <a:close/>
                </a:path>
                <a:path w="320039" h="360045">
                  <a:moveTo>
                    <a:pt x="235915" y="40779"/>
                  </a:moveTo>
                  <a:lnTo>
                    <a:pt x="227380" y="40779"/>
                  </a:lnTo>
                  <a:lnTo>
                    <a:pt x="227380" y="65735"/>
                  </a:lnTo>
                  <a:lnTo>
                    <a:pt x="235305" y="73634"/>
                  </a:lnTo>
                  <a:lnTo>
                    <a:pt x="254203" y="73634"/>
                  </a:lnTo>
                  <a:lnTo>
                    <a:pt x="262128" y="65735"/>
                  </a:lnTo>
                  <a:lnTo>
                    <a:pt x="262128" y="65125"/>
                  </a:lnTo>
                  <a:lnTo>
                    <a:pt x="239572" y="65125"/>
                  </a:lnTo>
                  <a:lnTo>
                    <a:pt x="235915" y="60858"/>
                  </a:lnTo>
                  <a:lnTo>
                    <a:pt x="235915" y="40779"/>
                  </a:lnTo>
                  <a:close/>
                </a:path>
                <a:path w="320039" h="360045">
                  <a:moveTo>
                    <a:pt x="92049" y="8521"/>
                  </a:moveTo>
                  <a:lnTo>
                    <a:pt x="79248" y="8521"/>
                  </a:lnTo>
                  <a:lnTo>
                    <a:pt x="83515" y="12788"/>
                  </a:lnTo>
                  <a:lnTo>
                    <a:pt x="83515" y="60858"/>
                  </a:lnTo>
                  <a:lnTo>
                    <a:pt x="79248" y="65125"/>
                  </a:lnTo>
                  <a:lnTo>
                    <a:pt x="92049" y="65125"/>
                  </a:lnTo>
                  <a:lnTo>
                    <a:pt x="92049" y="40779"/>
                  </a:lnTo>
                  <a:lnTo>
                    <a:pt x="235915" y="40779"/>
                  </a:lnTo>
                  <a:lnTo>
                    <a:pt x="235915" y="32257"/>
                  </a:lnTo>
                  <a:lnTo>
                    <a:pt x="92049" y="32257"/>
                  </a:lnTo>
                  <a:lnTo>
                    <a:pt x="92049" y="8521"/>
                  </a:lnTo>
                  <a:close/>
                </a:path>
                <a:path w="320039" h="360045">
                  <a:moveTo>
                    <a:pt x="262128" y="8521"/>
                  </a:moveTo>
                  <a:lnTo>
                    <a:pt x="249936" y="8521"/>
                  </a:lnTo>
                  <a:lnTo>
                    <a:pt x="253593" y="12788"/>
                  </a:lnTo>
                  <a:lnTo>
                    <a:pt x="253593" y="60858"/>
                  </a:lnTo>
                  <a:lnTo>
                    <a:pt x="249936" y="65125"/>
                  </a:lnTo>
                  <a:lnTo>
                    <a:pt x="262128" y="65125"/>
                  </a:lnTo>
                  <a:lnTo>
                    <a:pt x="262128" y="40779"/>
                  </a:lnTo>
                  <a:lnTo>
                    <a:pt x="320040" y="40779"/>
                  </a:lnTo>
                  <a:lnTo>
                    <a:pt x="320040" y="34086"/>
                  </a:lnTo>
                  <a:lnTo>
                    <a:pt x="317601" y="32257"/>
                  </a:lnTo>
                  <a:lnTo>
                    <a:pt x="262128" y="32257"/>
                  </a:lnTo>
                  <a:lnTo>
                    <a:pt x="262128" y="8521"/>
                  </a:lnTo>
                  <a:close/>
                </a:path>
                <a:path w="320039" h="360045">
                  <a:moveTo>
                    <a:pt x="254203" y="0"/>
                  </a:moveTo>
                  <a:lnTo>
                    <a:pt x="235305" y="0"/>
                  </a:lnTo>
                  <a:lnTo>
                    <a:pt x="227380" y="7912"/>
                  </a:lnTo>
                  <a:lnTo>
                    <a:pt x="227380" y="32257"/>
                  </a:lnTo>
                  <a:lnTo>
                    <a:pt x="235915" y="32257"/>
                  </a:lnTo>
                  <a:lnTo>
                    <a:pt x="235915" y="12788"/>
                  </a:lnTo>
                  <a:lnTo>
                    <a:pt x="239572" y="8521"/>
                  </a:lnTo>
                  <a:lnTo>
                    <a:pt x="262128" y="8521"/>
                  </a:lnTo>
                  <a:lnTo>
                    <a:pt x="262128" y="7912"/>
                  </a:lnTo>
                  <a:lnTo>
                    <a:pt x="254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6651" y="3581396"/>
              <a:ext cx="320040" cy="360045"/>
            </a:xfrm>
            <a:custGeom>
              <a:avLst/>
              <a:gdLst/>
              <a:ahLst/>
              <a:cxnLst/>
              <a:rect l="l" t="t" r="r" b="b"/>
              <a:pathLst>
                <a:path w="320039" h="360045">
                  <a:moveTo>
                    <a:pt x="315772" y="32257"/>
                  </a:moveTo>
                  <a:lnTo>
                    <a:pt x="262128" y="32257"/>
                  </a:lnTo>
                  <a:lnTo>
                    <a:pt x="262128" y="17652"/>
                  </a:lnTo>
                  <a:lnTo>
                    <a:pt x="262128" y="7912"/>
                  </a:lnTo>
                  <a:lnTo>
                    <a:pt x="254203" y="0"/>
                  </a:lnTo>
                  <a:lnTo>
                    <a:pt x="245059" y="0"/>
                  </a:lnTo>
                  <a:lnTo>
                    <a:pt x="235305" y="0"/>
                  </a:lnTo>
                  <a:lnTo>
                    <a:pt x="227380" y="7912"/>
                  </a:lnTo>
                  <a:lnTo>
                    <a:pt x="227380" y="17652"/>
                  </a:lnTo>
                  <a:lnTo>
                    <a:pt x="227380" y="32257"/>
                  </a:lnTo>
                  <a:lnTo>
                    <a:pt x="92049" y="32257"/>
                  </a:lnTo>
                  <a:lnTo>
                    <a:pt x="92049" y="17652"/>
                  </a:lnTo>
                  <a:lnTo>
                    <a:pt x="92049" y="7912"/>
                  </a:lnTo>
                  <a:lnTo>
                    <a:pt x="84124" y="0"/>
                  </a:lnTo>
                  <a:lnTo>
                    <a:pt x="74371" y="0"/>
                  </a:lnTo>
                  <a:lnTo>
                    <a:pt x="64617" y="0"/>
                  </a:lnTo>
                  <a:lnTo>
                    <a:pt x="56692" y="7912"/>
                  </a:lnTo>
                  <a:lnTo>
                    <a:pt x="56692" y="17652"/>
                  </a:lnTo>
                  <a:lnTo>
                    <a:pt x="56692" y="32257"/>
                  </a:lnTo>
                  <a:lnTo>
                    <a:pt x="4267" y="32257"/>
                  </a:lnTo>
                  <a:lnTo>
                    <a:pt x="1828" y="32257"/>
                  </a:lnTo>
                  <a:lnTo>
                    <a:pt x="0" y="34086"/>
                  </a:lnTo>
                  <a:lnTo>
                    <a:pt x="0" y="36512"/>
                  </a:lnTo>
                  <a:lnTo>
                    <a:pt x="0" y="355409"/>
                  </a:lnTo>
                  <a:lnTo>
                    <a:pt x="0" y="357847"/>
                  </a:lnTo>
                  <a:lnTo>
                    <a:pt x="1828" y="359663"/>
                  </a:lnTo>
                  <a:lnTo>
                    <a:pt x="4267" y="359663"/>
                  </a:lnTo>
                  <a:lnTo>
                    <a:pt x="315772" y="359663"/>
                  </a:lnTo>
                  <a:lnTo>
                    <a:pt x="317601" y="359663"/>
                  </a:lnTo>
                  <a:lnTo>
                    <a:pt x="320040" y="357847"/>
                  </a:lnTo>
                  <a:lnTo>
                    <a:pt x="320040" y="355409"/>
                  </a:lnTo>
                  <a:lnTo>
                    <a:pt x="320040" y="36512"/>
                  </a:lnTo>
                  <a:lnTo>
                    <a:pt x="320040" y="34086"/>
                  </a:lnTo>
                  <a:lnTo>
                    <a:pt x="317601" y="32257"/>
                  </a:lnTo>
                  <a:lnTo>
                    <a:pt x="315772" y="32257"/>
                  </a:lnTo>
                  <a:close/>
                </a:path>
                <a:path w="320039" h="360045">
                  <a:moveTo>
                    <a:pt x="235915" y="17652"/>
                  </a:moveTo>
                  <a:lnTo>
                    <a:pt x="235915" y="12788"/>
                  </a:lnTo>
                  <a:lnTo>
                    <a:pt x="239572" y="8521"/>
                  </a:lnTo>
                  <a:lnTo>
                    <a:pt x="245059" y="8521"/>
                  </a:lnTo>
                  <a:lnTo>
                    <a:pt x="249936" y="8521"/>
                  </a:lnTo>
                  <a:lnTo>
                    <a:pt x="253593" y="12788"/>
                  </a:lnTo>
                  <a:lnTo>
                    <a:pt x="253593" y="17652"/>
                  </a:lnTo>
                  <a:lnTo>
                    <a:pt x="253593" y="55994"/>
                  </a:lnTo>
                  <a:lnTo>
                    <a:pt x="253593" y="60858"/>
                  </a:lnTo>
                  <a:lnTo>
                    <a:pt x="249936" y="65125"/>
                  </a:lnTo>
                  <a:lnTo>
                    <a:pt x="245059" y="65125"/>
                  </a:lnTo>
                  <a:lnTo>
                    <a:pt x="239572" y="65125"/>
                  </a:lnTo>
                  <a:lnTo>
                    <a:pt x="235915" y="60858"/>
                  </a:lnTo>
                  <a:lnTo>
                    <a:pt x="235915" y="55994"/>
                  </a:lnTo>
                  <a:lnTo>
                    <a:pt x="235915" y="17652"/>
                  </a:lnTo>
                  <a:close/>
                </a:path>
                <a:path w="320039" h="360045">
                  <a:moveTo>
                    <a:pt x="65227" y="17652"/>
                  </a:moveTo>
                  <a:lnTo>
                    <a:pt x="65227" y="12788"/>
                  </a:lnTo>
                  <a:lnTo>
                    <a:pt x="69494" y="8521"/>
                  </a:lnTo>
                  <a:lnTo>
                    <a:pt x="74371" y="8521"/>
                  </a:lnTo>
                  <a:lnTo>
                    <a:pt x="79248" y="8521"/>
                  </a:lnTo>
                  <a:lnTo>
                    <a:pt x="83515" y="12788"/>
                  </a:lnTo>
                  <a:lnTo>
                    <a:pt x="83515" y="17652"/>
                  </a:lnTo>
                  <a:lnTo>
                    <a:pt x="83515" y="55994"/>
                  </a:lnTo>
                  <a:lnTo>
                    <a:pt x="83515" y="60858"/>
                  </a:lnTo>
                  <a:lnTo>
                    <a:pt x="79248" y="65125"/>
                  </a:lnTo>
                  <a:lnTo>
                    <a:pt x="74371" y="65125"/>
                  </a:lnTo>
                  <a:lnTo>
                    <a:pt x="69494" y="65125"/>
                  </a:lnTo>
                  <a:lnTo>
                    <a:pt x="65227" y="60858"/>
                  </a:lnTo>
                  <a:lnTo>
                    <a:pt x="65227" y="55994"/>
                  </a:lnTo>
                  <a:lnTo>
                    <a:pt x="65227" y="17652"/>
                  </a:lnTo>
                  <a:close/>
                </a:path>
                <a:path w="320039" h="360045">
                  <a:moveTo>
                    <a:pt x="311505" y="351142"/>
                  </a:moveTo>
                  <a:lnTo>
                    <a:pt x="8534" y="351142"/>
                  </a:lnTo>
                  <a:lnTo>
                    <a:pt x="8534" y="107708"/>
                  </a:lnTo>
                  <a:lnTo>
                    <a:pt x="311505" y="107708"/>
                  </a:lnTo>
                  <a:lnTo>
                    <a:pt x="311505" y="351142"/>
                  </a:lnTo>
                  <a:close/>
                </a:path>
                <a:path w="320039" h="360045">
                  <a:moveTo>
                    <a:pt x="311505" y="99199"/>
                  </a:moveTo>
                  <a:lnTo>
                    <a:pt x="8534" y="99199"/>
                  </a:lnTo>
                  <a:lnTo>
                    <a:pt x="8534" y="40779"/>
                  </a:lnTo>
                  <a:lnTo>
                    <a:pt x="56692" y="40779"/>
                  </a:lnTo>
                  <a:lnTo>
                    <a:pt x="56692" y="55994"/>
                  </a:lnTo>
                  <a:lnTo>
                    <a:pt x="56692" y="65735"/>
                  </a:lnTo>
                  <a:lnTo>
                    <a:pt x="64617" y="73634"/>
                  </a:lnTo>
                  <a:lnTo>
                    <a:pt x="74371" y="73634"/>
                  </a:lnTo>
                  <a:lnTo>
                    <a:pt x="84124" y="73634"/>
                  </a:lnTo>
                  <a:lnTo>
                    <a:pt x="92049" y="65735"/>
                  </a:lnTo>
                  <a:lnTo>
                    <a:pt x="92049" y="55994"/>
                  </a:lnTo>
                  <a:lnTo>
                    <a:pt x="92049" y="40779"/>
                  </a:lnTo>
                  <a:lnTo>
                    <a:pt x="227380" y="40779"/>
                  </a:lnTo>
                  <a:lnTo>
                    <a:pt x="227380" y="55994"/>
                  </a:lnTo>
                  <a:lnTo>
                    <a:pt x="227380" y="65735"/>
                  </a:lnTo>
                  <a:lnTo>
                    <a:pt x="235305" y="73634"/>
                  </a:lnTo>
                  <a:lnTo>
                    <a:pt x="245059" y="73634"/>
                  </a:lnTo>
                  <a:lnTo>
                    <a:pt x="254203" y="73634"/>
                  </a:lnTo>
                  <a:lnTo>
                    <a:pt x="262128" y="65735"/>
                  </a:lnTo>
                  <a:lnTo>
                    <a:pt x="262128" y="55994"/>
                  </a:lnTo>
                  <a:lnTo>
                    <a:pt x="262128" y="40779"/>
                  </a:lnTo>
                  <a:lnTo>
                    <a:pt x="311505" y="40779"/>
                  </a:lnTo>
                  <a:lnTo>
                    <a:pt x="311505" y="99199"/>
                  </a:lnTo>
                  <a:close/>
                </a:path>
                <a:path w="320039" h="360045">
                  <a:moveTo>
                    <a:pt x="37795" y="317068"/>
                  </a:moveTo>
                  <a:lnTo>
                    <a:pt x="281635" y="317068"/>
                  </a:lnTo>
                  <a:lnTo>
                    <a:pt x="284073" y="317068"/>
                  </a:lnTo>
                  <a:lnTo>
                    <a:pt x="285902" y="315239"/>
                  </a:lnTo>
                  <a:lnTo>
                    <a:pt x="285902" y="312813"/>
                  </a:lnTo>
                  <a:lnTo>
                    <a:pt x="285902" y="146672"/>
                  </a:lnTo>
                  <a:lnTo>
                    <a:pt x="285902" y="144233"/>
                  </a:lnTo>
                  <a:lnTo>
                    <a:pt x="284073" y="142405"/>
                  </a:lnTo>
                  <a:lnTo>
                    <a:pt x="281635" y="142405"/>
                  </a:lnTo>
                  <a:lnTo>
                    <a:pt x="37795" y="142405"/>
                  </a:lnTo>
                  <a:lnTo>
                    <a:pt x="35356" y="142405"/>
                  </a:lnTo>
                  <a:lnTo>
                    <a:pt x="33528" y="144233"/>
                  </a:lnTo>
                  <a:lnTo>
                    <a:pt x="33528" y="146672"/>
                  </a:lnTo>
                  <a:lnTo>
                    <a:pt x="33528" y="312813"/>
                  </a:lnTo>
                  <a:lnTo>
                    <a:pt x="33528" y="315239"/>
                  </a:lnTo>
                  <a:lnTo>
                    <a:pt x="35356" y="317068"/>
                  </a:lnTo>
                  <a:lnTo>
                    <a:pt x="37795" y="317068"/>
                  </a:lnTo>
                  <a:close/>
                </a:path>
                <a:path w="320039" h="360045">
                  <a:moveTo>
                    <a:pt x="223113" y="150926"/>
                  </a:moveTo>
                  <a:lnTo>
                    <a:pt x="277368" y="150926"/>
                  </a:lnTo>
                  <a:lnTo>
                    <a:pt x="277368" y="197789"/>
                  </a:lnTo>
                  <a:lnTo>
                    <a:pt x="223113" y="197789"/>
                  </a:lnTo>
                  <a:lnTo>
                    <a:pt x="223113" y="150926"/>
                  </a:lnTo>
                  <a:close/>
                </a:path>
                <a:path w="320039" h="360045">
                  <a:moveTo>
                    <a:pt x="223113" y="206311"/>
                  </a:moveTo>
                  <a:lnTo>
                    <a:pt x="277368" y="206311"/>
                  </a:lnTo>
                  <a:lnTo>
                    <a:pt x="277368" y="251955"/>
                  </a:lnTo>
                  <a:lnTo>
                    <a:pt x="223113" y="251955"/>
                  </a:lnTo>
                  <a:lnTo>
                    <a:pt x="223113" y="206311"/>
                  </a:lnTo>
                  <a:close/>
                </a:path>
                <a:path w="320039" h="360045">
                  <a:moveTo>
                    <a:pt x="223113" y="260476"/>
                  </a:moveTo>
                  <a:lnTo>
                    <a:pt x="277368" y="260476"/>
                  </a:lnTo>
                  <a:lnTo>
                    <a:pt x="277368" y="308559"/>
                  </a:lnTo>
                  <a:lnTo>
                    <a:pt x="223113" y="308559"/>
                  </a:lnTo>
                  <a:lnTo>
                    <a:pt x="223113" y="260476"/>
                  </a:lnTo>
                  <a:close/>
                </a:path>
                <a:path w="320039" h="360045">
                  <a:moveTo>
                    <a:pt x="162153" y="150926"/>
                  </a:moveTo>
                  <a:lnTo>
                    <a:pt x="214579" y="150926"/>
                  </a:lnTo>
                  <a:lnTo>
                    <a:pt x="214579" y="197789"/>
                  </a:lnTo>
                  <a:lnTo>
                    <a:pt x="162153" y="197789"/>
                  </a:lnTo>
                  <a:lnTo>
                    <a:pt x="162153" y="150926"/>
                  </a:lnTo>
                  <a:close/>
                </a:path>
                <a:path w="320039" h="360045">
                  <a:moveTo>
                    <a:pt x="162153" y="206311"/>
                  </a:moveTo>
                  <a:lnTo>
                    <a:pt x="214579" y="206311"/>
                  </a:lnTo>
                  <a:lnTo>
                    <a:pt x="214579" y="251955"/>
                  </a:lnTo>
                  <a:lnTo>
                    <a:pt x="162153" y="251955"/>
                  </a:lnTo>
                  <a:lnTo>
                    <a:pt x="162153" y="206311"/>
                  </a:lnTo>
                  <a:close/>
                </a:path>
                <a:path w="320039" h="360045">
                  <a:moveTo>
                    <a:pt x="162153" y="260476"/>
                  </a:moveTo>
                  <a:lnTo>
                    <a:pt x="214579" y="260476"/>
                  </a:lnTo>
                  <a:lnTo>
                    <a:pt x="214579" y="308559"/>
                  </a:lnTo>
                  <a:lnTo>
                    <a:pt x="162153" y="308559"/>
                  </a:lnTo>
                  <a:lnTo>
                    <a:pt x="162153" y="260476"/>
                  </a:lnTo>
                  <a:close/>
                </a:path>
                <a:path w="320039" h="360045">
                  <a:moveTo>
                    <a:pt x="100584" y="150926"/>
                  </a:moveTo>
                  <a:lnTo>
                    <a:pt x="153619" y="150926"/>
                  </a:lnTo>
                  <a:lnTo>
                    <a:pt x="153619" y="197789"/>
                  </a:lnTo>
                  <a:lnTo>
                    <a:pt x="100584" y="197789"/>
                  </a:lnTo>
                  <a:lnTo>
                    <a:pt x="100584" y="150926"/>
                  </a:lnTo>
                  <a:close/>
                </a:path>
                <a:path w="320039" h="360045">
                  <a:moveTo>
                    <a:pt x="100584" y="206311"/>
                  </a:moveTo>
                  <a:lnTo>
                    <a:pt x="153619" y="206311"/>
                  </a:lnTo>
                  <a:lnTo>
                    <a:pt x="153619" y="251955"/>
                  </a:lnTo>
                  <a:lnTo>
                    <a:pt x="100584" y="251955"/>
                  </a:lnTo>
                  <a:lnTo>
                    <a:pt x="100584" y="206311"/>
                  </a:lnTo>
                  <a:close/>
                </a:path>
                <a:path w="320039" h="360045">
                  <a:moveTo>
                    <a:pt x="100584" y="260476"/>
                  </a:moveTo>
                  <a:lnTo>
                    <a:pt x="153619" y="260476"/>
                  </a:lnTo>
                  <a:lnTo>
                    <a:pt x="153619" y="308559"/>
                  </a:lnTo>
                  <a:lnTo>
                    <a:pt x="100584" y="308559"/>
                  </a:lnTo>
                  <a:lnTo>
                    <a:pt x="100584" y="260476"/>
                  </a:lnTo>
                  <a:close/>
                </a:path>
                <a:path w="320039" h="360045">
                  <a:moveTo>
                    <a:pt x="42062" y="150926"/>
                  </a:moveTo>
                  <a:lnTo>
                    <a:pt x="92049" y="150926"/>
                  </a:lnTo>
                  <a:lnTo>
                    <a:pt x="92049" y="197789"/>
                  </a:lnTo>
                  <a:lnTo>
                    <a:pt x="42062" y="197789"/>
                  </a:lnTo>
                  <a:lnTo>
                    <a:pt x="42062" y="150926"/>
                  </a:lnTo>
                  <a:close/>
                </a:path>
                <a:path w="320039" h="360045">
                  <a:moveTo>
                    <a:pt x="42062" y="206311"/>
                  </a:moveTo>
                  <a:lnTo>
                    <a:pt x="92049" y="206311"/>
                  </a:lnTo>
                  <a:lnTo>
                    <a:pt x="92049" y="251955"/>
                  </a:lnTo>
                  <a:lnTo>
                    <a:pt x="42062" y="251955"/>
                  </a:lnTo>
                  <a:lnTo>
                    <a:pt x="42062" y="206311"/>
                  </a:lnTo>
                  <a:close/>
                </a:path>
                <a:path w="320039" h="360045">
                  <a:moveTo>
                    <a:pt x="42062" y="260476"/>
                  </a:moveTo>
                  <a:lnTo>
                    <a:pt x="92049" y="260476"/>
                  </a:lnTo>
                  <a:lnTo>
                    <a:pt x="92049" y="308559"/>
                  </a:lnTo>
                  <a:lnTo>
                    <a:pt x="42062" y="308559"/>
                  </a:lnTo>
                  <a:lnTo>
                    <a:pt x="42062" y="260476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5659" y="2036064"/>
            <a:ext cx="515111" cy="35966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993451" y="5008732"/>
            <a:ext cx="1386205" cy="50736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b="1" spc="-5" dirty="0">
                <a:latin typeface="Arial"/>
                <a:cs typeface="Arial"/>
              </a:rPr>
              <a:t>100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(41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av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41)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000" i="1" spc="-5" dirty="0">
                <a:latin typeface="Arial"/>
                <a:cs typeface="Arial"/>
              </a:rPr>
              <a:t>Svarsfrekvens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91417" y="5125217"/>
            <a:ext cx="352425" cy="365760"/>
            <a:chOff x="1391417" y="5125217"/>
            <a:chExt cx="352425" cy="365760"/>
          </a:xfrm>
        </p:grpSpPr>
        <p:sp>
          <p:nvSpPr>
            <p:cNvPr id="17" name="object 17"/>
            <p:cNvSpPr/>
            <p:nvPr/>
          </p:nvSpPr>
          <p:spPr>
            <a:xfrm>
              <a:off x="1394465" y="5128265"/>
              <a:ext cx="346075" cy="360045"/>
            </a:xfrm>
            <a:custGeom>
              <a:avLst/>
              <a:gdLst/>
              <a:ahLst/>
              <a:cxnLst/>
              <a:rect l="l" t="t" r="r" b="b"/>
              <a:pathLst>
                <a:path w="346075" h="360045">
                  <a:moveTo>
                    <a:pt x="316654" y="72034"/>
                  </a:moveTo>
                  <a:lnTo>
                    <a:pt x="306908" y="72034"/>
                  </a:lnTo>
                  <a:lnTo>
                    <a:pt x="317027" y="85410"/>
                  </a:lnTo>
                  <a:lnTo>
                    <a:pt x="325691" y="99783"/>
                  </a:lnTo>
                  <a:lnTo>
                    <a:pt x="332850" y="114957"/>
                  </a:lnTo>
                  <a:lnTo>
                    <a:pt x="338454" y="130733"/>
                  </a:lnTo>
                  <a:lnTo>
                    <a:pt x="338988" y="132867"/>
                  </a:lnTo>
                  <a:lnTo>
                    <a:pt x="341134" y="133934"/>
                  </a:lnTo>
                  <a:lnTo>
                    <a:pt x="342734" y="133400"/>
                  </a:lnTo>
                  <a:lnTo>
                    <a:pt x="344868" y="132334"/>
                  </a:lnTo>
                  <a:lnTo>
                    <a:pt x="345947" y="130733"/>
                  </a:lnTo>
                  <a:lnTo>
                    <a:pt x="345414" y="128600"/>
                  </a:lnTo>
                  <a:lnTo>
                    <a:pt x="339227" y="111230"/>
                  </a:lnTo>
                  <a:lnTo>
                    <a:pt x="331239" y="94511"/>
                  </a:lnTo>
                  <a:lnTo>
                    <a:pt x="321649" y="78695"/>
                  </a:lnTo>
                  <a:lnTo>
                    <a:pt x="316654" y="72034"/>
                  </a:lnTo>
                  <a:close/>
                </a:path>
                <a:path w="346075" h="360045">
                  <a:moveTo>
                    <a:pt x="173240" y="0"/>
                  </a:moveTo>
                  <a:lnTo>
                    <a:pt x="115757" y="9336"/>
                  </a:lnTo>
                  <a:lnTo>
                    <a:pt x="64693" y="36283"/>
                  </a:lnTo>
                  <a:lnTo>
                    <a:pt x="36893" y="62966"/>
                  </a:lnTo>
                  <a:lnTo>
                    <a:pt x="36360" y="62966"/>
                  </a:lnTo>
                  <a:lnTo>
                    <a:pt x="35813" y="63500"/>
                  </a:lnTo>
                  <a:lnTo>
                    <a:pt x="35813" y="64033"/>
                  </a:lnTo>
                  <a:lnTo>
                    <a:pt x="24511" y="78695"/>
                  </a:lnTo>
                  <a:lnTo>
                    <a:pt x="14763" y="94511"/>
                  </a:lnTo>
                  <a:lnTo>
                    <a:pt x="6721" y="111230"/>
                  </a:lnTo>
                  <a:lnTo>
                    <a:pt x="533" y="128600"/>
                  </a:lnTo>
                  <a:lnTo>
                    <a:pt x="0" y="130733"/>
                  </a:lnTo>
                  <a:lnTo>
                    <a:pt x="1066" y="132334"/>
                  </a:lnTo>
                  <a:lnTo>
                    <a:pt x="3200" y="133400"/>
                  </a:lnTo>
                  <a:lnTo>
                    <a:pt x="5880" y="133400"/>
                  </a:lnTo>
                  <a:lnTo>
                    <a:pt x="7480" y="132334"/>
                  </a:lnTo>
                  <a:lnTo>
                    <a:pt x="7480" y="130733"/>
                  </a:lnTo>
                  <a:lnTo>
                    <a:pt x="13084" y="114957"/>
                  </a:lnTo>
                  <a:lnTo>
                    <a:pt x="20243" y="99783"/>
                  </a:lnTo>
                  <a:lnTo>
                    <a:pt x="28907" y="85410"/>
                  </a:lnTo>
                  <a:lnTo>
                    <a:pt x="39027" y="72034"/>
                  </a:lnTo>
                  <a:lnTo>
                    <a:pt x="48364" y="72034"/>
                  </a:lnTo>
                  <a:lnTo>
                    <a:pt x="43840" y="66167"/>
                  </a:lnTo>
                  <a:lnTo>
                    <a:pt x="91895" y="27883"/>
                  </a:lnTo>
                  <a:lnTo>
                    <a:pt x="142357" y="10493"/>
                  </a:lnTo>
                  <a:lnTo>
                    <a:pt x="169494" y="8001"/>
                  </a:lnTo>
                  <a:lnTo>
                    <a:pt x="225081" y="8001"/>
                  </a:lnTo>
                  <a:lnTo>
                    <a:pt x="202444" y="2367"/>
                  </a:lnTo>
                  <a:lnTo>
                    <a:pt x="173240" y="0"/>
                  </a:lnTo>
                  <a:close/>
                </a:path>
                <a:path w="346075" h="360045">
                  <a:moveTo>
                    <a:pt x="48364" y="72034"/>
                  </a:moveTo>
                  <a:lnTo>
                    <a:pt x="39027" y="72034"/>
                  </a:lnTo>
                  <a:lnTo>
                    <a:pt x="54000" y="91782"/>
                  </a:lnTo>
                  <a:lnTo>
                    <a:pt x="55067" y="92849"/>
                  </a:lnTo>
                  <a:lnTo>
                    <a:pt x="58813" y="92849"/>
                  </a:lnTo>
                  <a:lnTo>
                    <a:pt x="59347" y="92316"/>
                  </a:lnTo>
                  <a:lnTo>
                    <a:pt x="60947" y="91249"/>
                  </a:lnTo>
                  <a:lnTo>
                    <a:pt x="61480" y="88582"/>
                  </a:lnTo>
                  <a:lnTo>
                    <a:pt x="59880" y="86969"/>
                  </a:lnTo>
                  <a:lnTo>
                    <a:pt x="48364" y="72034"/>
                  </a:lnTo>
                  <a:close/>
                </a:path>
                <a:path w="346075" h="360045">
                  <a:moveTo>
                    <a:pt x="225081" y="8001"/>
                  </a:moveTo>
                  <a:lnTo>
                    <a:pt x="176974" y="8001"/>
                  </a:lnTo>
                  <a:lnTo>
                    <a:pt x="203877" y="10493"/>
                  </a:lnTo>
                  <a:lnTo>
                    <a:pt x="229777" y="17137"/>
                  </a:lnTo>
                  <a:lnTo>
                    <a:pt x="276961" y="42684"/>
                  </a:lnTo>
                  <a:lnTo>
                    <a:pt x="302094" y="66167"/>
                  </a:lnTo>
                  <a:lnTo>
                    <a:pt x="286054" y="86969"/>
                  </a:lnTo>
                  <a:lnTo>
                    <a:pt x="284454" y="88582"/>
                  </a:lnTo>
                  <a:lnTo>
                    <a:pt x="284987" y="91249"/>
                  </a:lnTo>
                  <a:lnTo>
                    <a:pt x="286588" y="92316"/>
                  </a:lnTo>
                  <a:lnTo>
                    <a:pt x="287121" y="92849"/>
                  </a:lnTo>
                  <a:lnTo>
                    <a:pt x="290868" y="92849"/>
                  </a:lnTo>
                  <a:lnTo>
                    <a:pt x="291934" y="91782"/>
                  </a:lnTo>
                  <a:lnTo>
                    <a:pt x="306908" y="72034"/>
                  </a:lnTo>
                  <a:lnTo>
                    <a:pt x="316654" y="72034"/>
                  </a:lnTo>
                  <a:lnTo>
                    <a:pt x="310654" y="64033"/>
                  </a:lnTo>
                  <a:lnTo>
                    <a:pt x="309587" y="62966"/>
                  </a:lnTo>
                  <a:lnTo>
                    <a:pt x="303051" y="55641"/>
                  </a:lnTo>
                  <a:lnTo>
                    <a:pt x="256845" y="20707"/>
                  </a:lnTo>
                  <a:lnTo>
                    <a:pt x="230446" y="9336"/>
                  </a:lnTo>
                  <a:lnTo>
                    <a:pt x="225081" y="8001"/>
                  </a:lnTo>
                  <a:close/>
                </a:path>
                <a:path w="346075" h="360045">
                  <a:moveTo>
                    <a:pt x="176974" y="8001"/>
                  </a:moveTo>
                  <a:lnTo>
                    <a:pt x="169494" y="8001"/>
                  </a:lnTo>
                  <a:lnTo>
                    <a:pt x="169494" y="42151"/>
                  </a:lnTo>
                  <a:lnTo>
                    <a:pt x="171094" y="44284"/>
                  </a:lnTo>
                  <a:lnTo>
                    <a:pt x="174840" y="44284"/>
                  </a:lnTo>
                  <a:lnTo>
                    <a:pt x="176974" y="42151"/>
                  </a:lnTo>
                  <a:lnTo>
                    <a:pt x="176974" y="8001"/>
                  </a:lnTo>
                  <a:close/>
                </a:path>
                <a:path w="346075" h="360045">
                  <a:moveTo>
                    <a:pt x="23520" y="268401"/>
                  </a:moveTo>
                  <a:lnTo>
                    <a:pt x="21386" y="269481"/>
                  </a:lnTo>
                  <a:lnTo>
                    <a:pt x="19773" y="270548"/>
                  </a:lnTo>
                  <a:lnTo>
                    <a:pt x="19240" y="273215"/>
                  </a:lnTo>
                  <a:lnTo>
                    <a:pt x="20307" y="274815"/>
                  </a:lnTo>
                  <a:lnTo>
                    <a:pt x="49394" y="310356"/>
                  </a:lnTo>
                  <a:lnTo>
                    <a:pt x="85748" y="337046"/>
                  </a:lnTo>
                  <a:lnTo>
                    <a:pt x="127615" y="353834"/>
                  </a:lnTo>
                  <a:lnTo>
                    <a:pt x="173240" y="359664"/>
                  </a:lnTo>
                  <a:lnTo>
                    <a:pt x="218550" y="353834"/>
                  </a:lnTo>
                  <a:lnTo>
                    <a:pt x="222650" y="352183"/>
                  </a:lnTo>
                  <a:lnTo>
                    <a:pt x="173240" y="352183"/>
                  </a:lnTo>
                  <a:lnTo>
                    <a:pt x="129592" y="346639"/>
                  </a:lnTo>
                  <a:lnTo>
                    <a:pt x="89557" y="330639"/>
                  </a:lnTo>
                  <a:lnTo>
                    <a:pt x="54736" y="305136"/>
                  </a:lnTo>
                  <a:lnTo>
                    <a:pt x="26733" y="271081"/>
                  </a:lnTo>
                  <a:lnTo>
                    <a:pt x="25666" y="268947"/>
                  </a:lnTo>
                  <a:lnTo>
                    <a:pt x="23520" y="268401"/>
                  </a:lnTo>
                  <a:close/>
                </a:path>
                <a:path w="346075" h="360045">
                  <a:moveTo>
                    <a:pt x="322414" y="268401"/>
                  </a:moveTo>
                  <a:lnTo>
                    <a:pt x="320281" y="268947"/>
                  </a:lnTo>
                  <a:lnTo>
                    <a:pt x="319214" y="271081"/>
                  </a:lnTo>
                  <a:lnTo>
                    <a:pt x="291212" y="305136"/>
                  </a:lnTo>
                  <a:lnTo>
                    <a:pt x="256447" y="330639"/>
                  </a:lnTo>
                  <a:lnTo>
                    <a:pt x="216573" y="346639"/>
                  </a:lnTo>
                  <a:lnTo>
                    <a:pt x="173240" y="352183"/>
                  </a:lnTo>
                  <a:lnTo>
                    <a:pt x="222650" y="352183"/>
                  </a:lnTo>
                  <a:lnTo>
                    <a:pt x="260254" y="337046"/>
                  </a:lnTo>
                  <a:lnTo>
                    <a:pt x="296548" y="310356"/>
                  </a:lnTo>
                  <a:lnTo>
                    <a:pt x="325627" y="274815"/>
                  </a:lnTo>
                  <a:lnTo>
                    <a:pt x="326694" y="273215"/>
                  </a:lnTo>
                  <a:lnTo>
                    <a:pt x="326161" y="270548"/>
                  </a:lnTo>
                  <a:lnTo>
                    <a:pt x="324561" y="269481"/>
                  </a:lnTo>
                  <a:lnTo>
                    <a:pt x="322414" y="268401"/>
                  </a:lnTo>
                  <a:close/>
                </a:path>
                <a:path w="346075" h="360045">
                  <a:moveTo>
                    <a:pt x="173240" y="219316"/>
                  </a:moveTo>
                  <a:lnTo>
                    <a:pt x="150323" y="223218"/>
                  </a:lnTo>
                  <a:lnTo>
                    <a:pt x="130662" y="234126"/>
                  </a:lnTo>
                  <a:lnTo>
                    <a:pt x="115713" y="250836"/>
                  </a:lnTo>
                  <a:lnTo>
                    <a:pt x="106933" y="272148"/>
                  </a:lnTo>
                  <a:lnTo>
                    <a:pt x="106400" y="273215"/>
                  </a:lnTo>
                  <a:lnTo>
                    <a:pt x="107467" y="275348"/>
                  </a:lnTo>
                  <a:lnTo>
                    <a:pt x="108000" y="275882"/>
                  </a:lnTo>
                  <a:lnTo>
                    <a:pt x="109067" y="276415"/>
                  </a:lnTo>
                  <a:lnTo>
                    <a:pt x="236867" y="276415"/>
                  </a:lnTo>
                  <a:lnTo>
                    <a:pt x="237934" y="275882"/>
                  </a:lnTo>
                  <a:lnTo>
                    <a:pt x="238467" y="275348"/>
                  </a:lnTo>
                  <a:lnTo>
                    <a:pt x="239534" y="273215"/>
                  </a:lnTo>
                  <a:lnTo>
                    <a:pt x="239001" y="272148"/>
                  </a:lnTo>
                  <a:lnTo>
                    <a:pt x="238035" y="268947"/>
                  </a:lnTo>
                  <a:lnTo>
                    <a:pt x="115493" y="268947"/>
                  </a:lnTo>
                  <a:lnTo>
                    <a:pt x="123913" y="251778"/>
                  </a:lnTo>
                  <a:lnTo>
                    <a:pt x="137147" y="238459"/>
                  </a:lnTo>
                  <a:lnTo>
                    <a:pt x="153991" y="229844"/>
                  </a:lnTo>
                  <a:lnTo>
                    <a:pt x="173240" y="226783"/>
                  </a:lnTo>
                  <a:lnTo>
                    <a:pt x="203275" y="226783"/>
                  </a:lnTo>
                  <a:lnTo>
                    <a:pt x="200756" y="225392"/>
                  </a:lnTo>
                  <a:lnTo>
                    <a:pt x="191949" y="222049"/>
                  </a:lnTo>
                  <a:lnTo>
                    <a:pt x="182744" y="220008"/>
                  </a:lnTo>
                  <a:lnTo>
                    <a:pt x="173240" y="219316"/>
                  </a:lnTo>
                  <a:close/>
                </a:path>
                <a:path w="346075" h="360045">
                  <a:moveTo>
                    <a:pt x="203275" y="226783"/>
                  </a:moveTo>
                  <a:lnTo>
                    <a:pt x="173240" y="226783"/>
                  </a:lnTo>
                  <a:lnTo>
                    <a:pt x="182335" y="227475"/>
                  </a:lnTo>
                  <a:lnTo>
                    <a:pt x="191081" y="229517"/>
                  </a:lnTo>
                  <a:lnTo>
                    <a:pt x="199326" y="232859"/>
                  </a:lnTo>
                  <a:lnTo>
                    <a:pt x="206921" y="237451"/>
                  </a:lnTo>
                  <a:lnTo>
                    <a:pt x="207454" y="237451"/>
                  </a:lnTo>
                  <a:lnTo>
                    <a:pt x="207454" y="237985"/>
                  </a:lnTo>
                  <a:lnTo>
                    <a:pt x="207987" y="237985"/>
                  </a:lnTo>
                  <a:lnTo>
                    <a:pt x="215482" y="244176"/>
                  </a:lnTo>
                  <a:lnTo>
                    <a:pt x="221826" y="251466"/>
                  </a:lnTo>
                  <a:lnTo>
                    <a:pt x="226867" y="259755"/>
                  </a:lnTo>
                  <a:lnTo>
                    <a:pt x="230454" y="268947"/>
                  </a:lnTo>
                  <a:lnTo>
                    <a:pt x="238035" y="268947"/>
                  </a:lnTo>
                  <a:lnTo>
                    <a:pt x="235629" y="260972"/>
                  </a:lnTo>
                  <a:lnTo>
                    <a:pt x="230451" y="250799"/>
                  </a:lnTo>
                  <a:lnTo>
                    <a:pt x="223667" y="241826"/>
                  </a:lnTo>
                  <a:lnTo>
                    <a:pt x="215480" y="234251"/>
                  </a:lnTo>
                  <a:lnTo>
                    <a:pt x="219565" y="229984"/>
                  </a:lnTo>
                  <a:lnTo>
                    <a:pt x="209067" y="229984"/>
                  </a:lnTo>
                  <a:lnTo>
                    <a:pt x="203275" y="226783"/>
                  </a:lnTo>
                  <a:close/>
                </a:path>
                <a:path w="346075" h="360045">
                  <a:moveTo>
                    <a:pt x="293547" y="144068"/>
                  </a:moveTo>
                  <a:lnTo>
                    <a:pt x="291401" y="144068"/>
                  </a:lnTo>
                  <a:lnTo>
                    <a:pt x="289801" y="145669"/>
                  </a:lnTo>
                  <a:lnTo>
                    <a:pt x="209067" y="229984"/>
                  </a:lnTo>
                  <a:lnTo>
                    <a:pt x="219565" y="229984"/>
                  </a:lnTo>
                  <a:lnTo>
                    <a:pt x="295147" y="151015"/>
                  </a:lnTo>
                  <a:lnTo>
                    <a:pt x="296748" y="149415"/>
                  </a:lnTo>
                  <a:lnTo>
                    <a:pt x="296748" y="146735"/>
                  </a:lnTo>
                  <a:lnTo>
                    <a:pt x="295147" y="145669"/>
                  </a:lnTo>
                  <a:lnTo>
                    <a:pt x="293547" y="144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94465" y="5128265"/>
              <a:ext cx="346075" cy="360045"/>
            </a:xfrm>
            <a:custGeom>
              <a:avLst/>
              <a:gdLst/>
              <a:ahLst/>
              <a:cxnLst/>
              <a:rect l="l" t="t" r="r" b="b"/>
              <a:pathLst>
                <a:path w="346075" h="360045">
                  <a:moveTo>
                    <a:pt x="342734" y="133400"/>
                  </a:moveTo>
                  <a:lnTo>
                    <a:pt x="341134" y="133934"/>
                  </a:lnTo>
                  <a:lnTo>
                    <a:pt x="338988" y="132867"/>
                  </a:lnTo>
                  <a:lnTo>
                    <a:pt x="338454" y="130733"/>
                  </a:lnTo>
                  <a:lnTo>
                    <a:pt x="332850" y="114957"/>
                  </a:lnTo>
                  <a:lnTo>
                    <a:pt x="325691" y="99783"/>
                  </a:lnTo>
                  <a:lnTo>
                    <a:pt x="317027" y="85410"/>
                  </a:lnTo>
                  <a:lnTo>
                    <a:pt x="306908" y="72034"/>
                  </a:lnTo>
                  <a:lnTo>
                    <a:pt x="291934" y="91782"/>
                  </a:lnTo>
                  <a:lnTo>
                    <a:pt x="290868" y="92849"/>
                  </a:lnTo>
                  <a:lnTo>
                    <a:pt x="289801" y="92849"/>
                  </a:lnTo>
                  <a:lnTo>
                    <a:pt x="288734" y="92849"/>
                  </a:lnTo>
                  <a:lnTo>
                    <a:pt x="288201" y="92849"/>
                  </a:lnTo>
                  <a:lnTo>
                    <a:pt x="287121" y="92849"/>
                  </a:lnTo>
                  <a:lnTo>
                    <a:pt x="286588" y="92316"/>
                  </a:lnTo>
                  <a:lnTo>
                    <a:pt x="284987" y="91249"/>
                  </a:lnTo>
                  <a:lnTo>
                    <a:pt x="284454" y="88582"/>
                  </a:lnTo>
                  <a:lnTo>
                    <a:pt x="286054" y="86969"/>
                  </a:lnTo>
                  <a:lnTo>
                    <a:pt x="302094" y="66167"/>
                  </a:lnTo>
                  <a:lnTo>
                    <a:pt x="254273" y="27883"/>
                  </a:lnTo>
                  <a:lnTo>
                    <a:pt x="203877" y="10493"/>
                  </a:lnTo>
                  <a:lnTo>
                    <a:pt x="176974" y="8001"/>
                  </a:lnTo>
                  <a:lnTo>
                    <a:pt x="176974" y="40551"/>
                  </a:lnTo>
                  <a:lnTo>
                    <a:pt x="176974" y="42151"/>
                  </a:lnTo>
                  <a:lnTo>
                    <a:pt x="174840" y="44284"/>
                  </a:lnTo>
                  <a:lnTo>
                    <a:pt x="173240" y="44284"/>
                  </a:lnTo>
                  <a:lnTo>
                    <a:pt x="171094" y="44284"/>
                  </a:lnTo>
                  <a:lnTo>
                    <a:pt x="169494" y="42151"/>
                  </a:lnTo>
                  <a:lnTo>
                    <a:pt x="169494" y="40551"/>
                  </a:lnTo>
                  <a:lnTo>
                    <a:pt x="169494" y="8001"/>
                  </a:lnTo>
                  <a:lnTo>
                    <a:pt x="116424" y="17137"/>
                  </a:lnTo>
                  <a:lnTo>
                    <a:pt x="68973" y="42684"/>
                  </a:lnTo>
                  <a:lnTo>
                    <a:pt x="43840" y="66167"/>
                  </a:lnTo>
                  <a:lnTo>
                    <a:pt x="59880" y="86969"/>
                  </a:lnTo>
                  <a:lnTo>
                    <a:pt x="61480" y="88582"/>
                  </a:lnTo>
                  <a:lnTo>
                    <a:pt x="60947" y="91249"/>
                  </a:lnTo>
                  <a:lnTo>
                    <a:pt x="59347" y="92316"/>
                  </a:lnTo>
                  <a:lnTo>
                    <a:pt x="58813" y="92849"/>
                  </a:lnTo>
                  <a:lnTo>
                    <a:pt x="57746" y="92849"/>
                  </a:lnTo>
                  <a:lnTo>
                    <a:pt x="57213" y="92849"/>
                  </a:lnTo>
                  <a:lnTo>
                    <a:pt x="56133" y="92849"/>
                  </a:lnTo>
                  <a:lnTo>
                    <a:pt x="55067" y="92849"/>
                  </a:lnTo>
                  <a:lnTo>
                    <a:pt x="54000" y="91782"/>
                  </a:lnTo>
                  <a:lnTo>
                    <a:pt x="39027" y="72034"/>
                  </a:lnTo>
                  <a:lnTo>
                    <a:pt x="28907" y="85410"/>
                  </a:lnTo>
                  <a:lnTo>
                    <a:pt x="20243" y="99783"/>
                  </a:lnTo>
                  <a:lnTo>
                    <a:pt x="13084" y="114957"/>
                  </a:lnTo>
                  <a:lnTo>
                    <a:pt x="7480" y="130733"/>
                  </a:lnTo>
                  <a:lnTo>
                    <a:pt x="7480" y="132334"/>
                  </a:lnTo>
                  <a:lnTo>
                    <a:pt x="5880" y="133400"/>
                  </a:lnTo>
                  <a:lnTo>
                    <a:pt x="4267" y="133400"/>
                  </a:lnTo>
                  <a:lnTo>
                    <a:pt x="3200" y="133400"/>
                  </a:lnTo>
                  <a:lnTo>
                    <a:pt x="1066" y="132334"/>
                  </a:lnTo>
                  <a:lnTo>
                    <a:pt x="0" y="130733"/>
                  </a:lnTo>
                  <a:lnTo>
                    <a:pt x="533" y="128600"/>
                  </a:lnTo>
                  <a:lnTo>
                    <a:pt x="6721" y="111230"/>
                  </a:lnTo>
                  <a:lnTo>
                    <a:pt x="14763" y="94511"/>
                  </a:lnTo>
                  <a:lnTo>
                    <a:pt x="24511" y="78695"/>
                  </a:lnTo>
                  <a:lnTo>
                    <a:pt x="35813" y="64033"/>
                  </a:lnTo>
                  <a:lnTo>
                    <a:pt x="35813" y="63500"/>
                  </a:lnTo>
                  <a:lnTo>
                    <a:pt x="36360" y="62966"/>
                  </a:lnTo>
                  <a:lnTo>
                    <a:pt x="36893" y="62966"/>
                  </a:lnTo>
                  <a:lnTo>
                    <a:pt x="43189" y="55641"/>
                  </a:lnTo>
                  <a:lnTo>
                    <a:pt x="89173" y="20707"/>
                  </a:lnTo>
                  <a:lnTo>
                    <a:pt x="143946" y="2367"/>
                  </a:lnTo>
                  <a:lnTo>
                    <a:pt x="173240" y="0"/>
                  </a:lnTo>
                  <a:lnTo>
                    <a:pt x="202444" y="2367"/>
                  </a:lnTo>
                  <a:lnTo>
                    <a:pt x="256845" y="20707"/>
                  </a:lnTo>
                  <a:lnTo>
                    <a:pt x="288978" y="42401"/>
                  </a:lnTo>
                  <a:lnTo>
                    <a:pt x="309587" y="62966"/>
                  </a:lnTo>
                  <a:lnTo>
                    <a:pt x="310121" y="63500"/>
                  </a:lnTo>
                  <a:lnTo>
                    <a:pt x="310654" y="64033"/>
                  </a:lnTo>
                  <a:lnTo>
                    <a:pt x="321649" y="78695"/>
                  </a:lnTo>
                  <a:lnTo>
                    <a:pt x="331239" y="94511"/>
                  </a:lnTo>
                  <a:lnTo>
                    <a:pt x="339227" y="111230"/>
                  </a:lnTo>
                  <a:lnTo>
                    <a:pt x="345414" y="128600"/>
                  </a:lnTo>
                  <a:lnTo>
                    <a:pt x="345947" y="130733"/>
                  </a:lnTo>
                  <a:lnTo>
                    <a:pt x="344868" y="132334"/>
                  </a:lnTo>
                  <a:lnTo>
                    <a:pt x="342734" y="133400"/>
                  </a:lnTo>
                  <a:close/>
                </a:path>
                <a:path w="346075" h="360045">
                  <a:moveTo>
                    <a:pt x="324561" y="269481"/>
                  </a:moveTo>
                  <a:lnTo>
                    <a:pt x="322414" y="268401"/>
                  </a:lnTo>
                  <a:lnTo>
                    <a:pt x="320281" y="268947"/>
                  </a:lnTo>
                  <a:lnTo>
                    <a:pt x="319214" y="271081"/>
                  </a:lnTo>
                  <a:lnTo>
                    <a:pt x="291212" y="305136"/>
                  </a:lnTo>
                  <a:lnTo>
                    <a:pt x="256447" y="330639"/>
                  </a:lnTo>
                  <a:lnTo>
                    <a:pt x="216573" y="346639"/>
                  </a:lnTo>
                  <a:lnTo>
                    <a:pt x="173240" y="352183"/>
                  </a:lnTo>
                  <a:lnTo>
                    <a:pt x="129592" y="346639"/>
                  </a:lnTo>
                  <a:lnTo>
                    <a:pt x="89557" y="330639"/>
                  </a:lnTo>
                  <a:lnTo>
                    <a:pt x="54736" y="305136"/>
                  </a:lnTo>
                  <a:lnTo>
                    <a:pt x="26733" y="271081"/>
                  </a:lnTo>
                  <a:lnTo>
                    <a:pt x="25666" y="268947"/>
                  </a:lnTo>
                  <a:lnTo>
                    <a:pt x="23520" y="268401"/>
                  </a:lnTo>
                  <a:lnTo>
                    <a:pt x="21386" y="269481"/>
                  </a:lnTo>
                  <a:lnTo>
                    <a:pt x="19773" y="270548"/>
                  </a:lnTo>
                  <a:lnTo>
                    <a:pt x="19240" y="273215"/>
                  </a:lnTo>
                  <a:lnTo>
                    <a:pt x="20307" y="274815"/>
                  </a:lnTo>
                  <a:lnTo>
                    <a:pt x="49394" y="310356"/>
                  </a:lnTo>
                  <a:lnTo>
                    <a:pt x="85748" y="337046"/>
                  </a:lnTo>
                  <a:lnTo>
                    <a:pt x="127615" y="353834"/>
                  </a:lnTo>
                  <a:lnTo>
                    <a:pt x="173240" y="359664"/>
                  </a:lnTo>
                  <a:lnTo>
                    <a:pt x="218550" y="353834"/>
                  </a:lnTo>
                  <a:lnTo>
                    <a:pt x="260254" y="337046"/>
                  </a:lnTo>
                  <a:lnTo>
                    <a:pt x="296548" y="310356"/>
                  </a:lnTo>
                  <a:lnTo>
                    <a:pt x="325627" y="274815"/>
                  </a:lnTo>
                  <a:lnTo>
                    <a:pt x="326694" y="273215"/>
                  </a:lnTo>
                  <a:lnTo>
                    <a:pt x="326161" y="270548"/>
                  </a:lnTo>
                  <a:lnTo>
                    <a:pt x="324561" y="269481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7817" y="5269285"/>
              <a:ext cx="196443" cy="13844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799739" y="2095558"/>
            <a:ext cx="1892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41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aktiva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medarbetare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73046" y="2407814"/>
            <a:ext cx="1210945" cy="763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6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Anna-Kerstin Ovesson 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Ann-Charlotte </a:t>
            </a:r>
            <a:r>
              <a:rPr sz="800" dirty="0">
                <a:latin typeface="Arial"/>
                <a:cs typeface="Arial"/>
              </a:rPr>
              <a:t>Hildingsson </a:t>
            </a:r>
            <a:r>
              <a:rPr sz="800" spc="-2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Anne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Göstasson</a:t>
            </a:r>
            <a:endParaRPr sz="800">
              <a:latin typeface="Arial"/>
              <a:cs typeface="Arial"/>
            </a:endParaRPr>
          </a:p>
          <a:p>
            <a:pPr marL="12700" marR="372745">
              <a:lnSpc>
                <a:spcPct val="121300"/>
              </a:lnSpc>
            </a:pPr>
            <a:r>
              <a:rPr sz="800" spc="-5" dirty="0">
                <a:latin typeface="Arial"/>
                <a:cs typeface="Arial"/>
              </a:rPr>
              <a:t>Annette Svennarp </a:t>
            </a:r>
            <a:r>
              <a:rPr sz="800" spc="-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Britt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Svensson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73046" y="3291865"/>
            <a:ext cx="988694" cy="179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Daniella Lindström 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Dorte </a:t>
            </a:r>
            <a:r>
              <a:rPr sz="800" dirty="0">
                <a:latin typeface="Arial"/>
                <a:cs typeface="Arial"/>
              </a:rPr>
              <a:t>Rasmussen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Elina Persson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Elisabeth </a:t>
            </a:r>
            <a:r>
              <a:rPr sz="800" spc="-5" dirty="0">
                <a:latin typeface="Arial"/>
                <a:cs typeface="Arial"/>
              </a:rPr>
              <a:t>Stålgren </a:t>
            </a:r>
            <a:r>
              <a:rPr sz="800" dirty="0">
                <a:latin typeface="Arial"/>
                <a:cs typeface="Arial"/>
              </a:rPr>
              <a:t> Ellinor</a:t>
            </a:r>
            <a:r>
              <a:rPr sz="800" spc="2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Nilsson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Emelie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Nlsson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Emelie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von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Corswant </a:t>
            </a:r>
            <a:r>
              <a:rPr sz="800" spc="-20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m</a:t>
            </a:r>
            <a:r>
              <a:rPr sz="800" dirty="0">
                <a:latin typeface="Arial"/>
                <a:cs typeface="Arial"/>
              </a:rPr>
              <a:t>ma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spc="-10" dirty="0">
                <a:latin typeface="Arial"/>
                <a:cs typeface="Arial"/>
              </a:rPr>
              <a:t>y</a:t>
            </a:r>
            <a:r>
              <a:rPr sz="800" spc="-5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5" dirty="0">
                <a:latin typeface="Arial"/>
                <a:cs typeface="Arial"/>
              </a:rPr>
              <a:t>ss</a:t>
            </a:r>
            <a:r>
              <a:rPr sz="800" spc="-5" dirty="0">
                <a:latin typeface="Arial"/>
                <a:cs typeface="Arial"/>
              </a:rPr>
              <a:t>on  </a:t>
            </a:r>
            <a:r>
              <a:rPr sz="800" spc="5" dirty="0">
                <a:latin typeface="Arial"/>
                <a:cs typeface="Arial"/>
              </a:rPr>
              <a:t>Emma </a:t>
            </a:r>
            <a:r>
              <a:rPr sz="800" dirty="0">
                <a:latin typeface="Arial"/>
                <a:cs typeface="Arial"/>
              </a:rPr>
              <a:t>Thomasson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Gerd</a:t>
            </a:r>
            <a:r>
              <a:rPr sz="800" dirty="0">
                <a:latin typeface="Arial"/>
                <a:cs typeface="Arial"/>
              </a:rPr>
              <a:t> Assarsson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Gisela</a:t>
            </a:r>
            <a:r>
              <a:rPr sz="800" spc="2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Pettersson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Ida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Rasmussen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50111" y="2408222"/>
            <a:ext cx="898525" cy="61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Ilona</a:t>
            </a:r>
            <a:r>
              <a:rPr sz="800" dirty="0">
                <a:latin typeface="Arial"/>
                <a:cs typeface="Arial"/>
              </a:rPr>
              <a:t> Jönsson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Ingela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Nordfeldt </a:t>
            </a:r>
            <a:r>
              <a:rPr sz="800" dirty="0">
                <a:latin typeface="Arial"/>
                <a:cs typeface="Arial"/>
              </a:rPr>
              <a:t> I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aha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10" dirty="0">
                <a:latin typeface="Arial"/>
                <a:cs typeface="Arial"/>
              </a:rPr>
              <a:t> M</a:t>
            </a:r>
            <a:r>
              <a:rPr sz="800" spc="-5" dirty="0">
                <a:latin typeface="Arial"/>
                <a:cs typeface="Arial"/>
              </a:rPr>
              <a:t>oha</a:t>
            </a:r>
            <a:r>
              <a:rPr sz="800" spc="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ed  </a:t>
            </a:r>
            <a:r>
              <a:rPr sz="800" dirty="0">
                <a:latin typeface="Arial"/>
                <a:cs typeface="Arial"/>
              </a:rPr>
              <a:t>Jenny Nilsson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73046" y="3169744"/>
            <a:ext cx="21983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Carola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Karlsson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Johansson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Jurgita </a:t>
            </a:r>
            <a:r>
              <a:rPr sz="800" spc="-5" dirty="0">
                <a:latin typeface="Arial"/>
                <a:cs typeface="Arial"/>
              </a:rPr>
              <a:t>Valukoniene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50111" y="3292273"/>
            <a:ext cx="997585" cy="179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105">
              <a:lnSpc>
                <a:spcPct val="1209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Katarina </a:t>
            </a:r>
            <a:r>
              <a:rPr sz="800" dirty="0">
                <a:latin typeface="Arial"/>
                <a:cs typeface="Arial"/>
              </a:rPr>
              <a:t>Persson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Katja </a:t>
            </a:r>
            <a:r>
              <a:rPr sz="800" spc="-5" dirty="0">
                <a:latin typeface="Arial"/>
                <a:cs typeface="Arial"/>
              </a:rPr>
              <a:t>Landström 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Klara </a:t>
            </a:r>
            <a:r>
              <a:rPr sz="800" dirty="0">
                <a:latin typeface="Arial"/>
                <a:cs typeface="Arial"/>
              </a:rPr>
              <a:t>Karlsson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Linda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Wahlgren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Linn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Elmqvist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Louise Karlsson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oha</a:t>
            </a:r>
            <a:r>
              <a:rPr sz="800" spc="10" dirty="0">
                <a:latin typeface="Arial"/>
                <a:cs typeface="Arial"/>
              </a:rPr>
              <a:t>mm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Haroun  Nina</a:t>
            </a:r>
            <a:r>
              <a:rPr sz="800" spc="229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Ahlman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Radka </a:t>
            </a:r>
            <a:r>
              <a:rPr sz="800" spc="-5" dirty="0">
                <a:latin typeface="Arial"/>
                <a:cs typeface="Arial"/>
              </a:rPr>
              <a:t>Zitek </a:t>
            </a:r>
            <a:r>
              <a:rPr sz="800" dirty="0">
                <a:latin typeface="Arial"/>
                <a:cs typeface="Arial"/>
              </a:rPr>
              <a:t> Ramona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Franzén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15"/>
              </a:spcBef>
            </a:pPr>
            <a:r>
              <a:rPr sz="800" spc="-5" dirty="0">
                <a:latin typeface="Arial"/>
                <a:cs typeface="Arial"/>
              </a:rPr>
              <a:t>Rebe</a:t>
            </a:r>
            <a:r>
              <a:rPr sz="800" spc="5" dirty="0">
                <a:latin typeface="Arial"/>
                <a:cs typeface="Arial"/>
              </a:rPr>
              <a:t>cc</a:t>
            </a:r>
            <a:r>
              <a:rPr sz="800" dirty="0">
                <a:latin typeface="Arial"/>
                <a:cs typeface="Arial"/>
              </a:rPr>
              <a:t>a </a:t>
            </a:r>
            <a:r>
              <a:rPr sz="800" spc="-5" dirty="0">
                <a:latin typeface="Arial"/>
                <a:cs typeface="Arial"/>
              </a:rPr>
              <a:t>Ra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5" dirty="0">
                <a:latin typeface="Arial"/>
                <a:cs typeface="Arial"/>
              </a:rPr>
              <a:t>ss</a:t>
            </a:r>
            <a:r>
              <a:rPr sz="800" spc="-5" dirty="0">
                <a:latin typeface="Arial"/>
                <a:cs typeface="Arial"/>
              </a:rPr>
              <a:t>en  </a:t>
            </a:r>
            <a:r>
              <a:rPr sz="800" dirty="0">
                <a:latin typeface="Arial"/>
                <a:cs typeface="Arial"/>
              </a:rPr>
              <a:t>Shpresa </a:t>
            </a:r>
            <a:r>
              <a:rPr sz="800" spc="-5" dirty="0">
                <a:latin typeface="Arial"/>
                <a:cs typeface="Arial"/>
              </a:rPr>
              <a:t>Salihi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24711" y="3023423"/>
            <a:ext cx="20580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Jesapet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Caneda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Lundberg</a:t>
            </a:r>
            <a:r>
              <a:rPr sz="800" spc="370" dirty="0">
                <a:latin typeface="Arial"/>
                <a:cs typeface="Arial"/>
              </a:rPr>
              <a:t> </a:t>
            </a:r>
            <a:r>
              <a:rPr sz="1200" spc="-7" baseline="13888" dirty="0">
                <a:latin typeface="Arial"/>
                <a:cs typeface="Arial"/>
              </a:rPr>
              <a:t>Yvonne</a:t>
            </a:r>
            <a:r>
              <a:rPr sz="1200" spc="30" baseline="13888" dirty="0">
                <a:latin typeface="Arial"/>
                <a:cs typeface="Arial"/>
              </a:rPr>
              <a:t> </a:t>
            </a:r>
            <a:r>
              <a:rPr sz="1200" spc="-7" baseline="13888" dirty="0">
                <a:latin typeface="Arial"/>
                <a:cs typeface="Arial"/>
              </a:rPr>
              <a:t>Lindahl</a:t>
            </a:r>
            <a:endParaRPr sz="1200" baseline="13888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28707" y="2408630"/>
            <a:ext cx="843280" cy="589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Si</a:t>
            </a:r>
            <a:r>
              <a:rPr sz="800" spc="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Göran</a:t>
            </a:r>
            <a:r>
              <a:rPr sz="800" spc="5" dirty="0">
                <a:latin typeface="Arial"/>
                <a:cs typeface="Arial"/>
              </a:rPr>
              <a:t>ss</a:t>
            </a:r>
            <a:r>
              <a:rPr sz="800" spc="-5" dirty="0">
                <a:latin typeface="Arial"/>
                <a:cs typeface="Arial"/>
              </a:rPr>
              <a:t>on  </a:t>
            </a:r>
            <a:r>
              <a:rPr sz="800" dirty="0">
                <a:latin typeface="Arial"/>
                <a:cs typeface="Arial"/>
              </a:rPr>
              <a:t>Stefanka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Udovicic</a:t>
            </a:r>
            <a:endParaRPr sz="800">
              <a:latin typeface="Arial"/>
              <a:cs typeface="Arial"/>
            </a:endParaRPr>
          </a:p>
          <a:p>
            <a:pPr marL="12700" marR="32384">
              <a:lnSpc>
                <a:spcPct val="100000"/>
              </a:lnSpc>
              <a:spcBef>
                <a:spcPts val="195"/>
              </a:spcBef>
            </a:pPr>
            <a:r>
              <a:rPr sz="800" dirty="0">
                <a:latin typeface="Arial"/>
                <a:cs typeface="Arial"/>
              </a:rPr>
              <a:t>Susanne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Ahrens- </a:t>
            </a:r>
            <a:r>
              <a:rPr sz="800" spc="-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Walthersson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28707" y="3145748"/>
            <a:ext cx="717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Åsa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Andersson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005071" y="2173222"/>
            <a:ext cx="3070860" cy="3180715"/>
            <a:chOff x="4005071" y="2173222"/>
            <a:chExt cx="3070860" cy="3180715"/>
          </a:xfrm>
        </p:grpSpPr>
        <p:sp>
          <p:nvSpPr>
            <p:cNvPr id="30" name="object 30"/>
            <p:cNvSpPr/>
            <p:nvPr/>
          </p:nvSpPr>
          <p:spPr>
            <a:xfrm>
              <a:off x="4048505" y="2216658"/>
              <a:ext cx="1515110" cy="1546860"/>
            </a:xfrm>
            <a:custGeom>
              <a:avLst/>
              <a:gdLst/>
              <a:ahLst/>
              <a:cxnLst/>
              <a:rect l="l" t="t" r="r" b="b"/>
              <a:pathLst>
                <a:path w="1515110" h="1546860">
                  <a:moveTo>
                    <a:pt x="0" y="0"/>
                  </a:moveTo>
                  <a:lnTo>
                    <a:pt x="817765" y="2374"/>
                  </a:lnTo>
                  <a:lnTo>
                    <a:pt x="1514856" y="1546860"/>
                  </a:lnTo>
                </a:path>
              </a:pathLst>
            </a:custGeom>
            <a:ln w="28956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5071" y="2173222"/>
              <a:ext cx="86867" cy="8686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048505" y="3763518"/>
              <a:ext cx="1515110" cy="1546860"/>
            </a:xfrm>
            <a:custGeom>
              <a:avLst/>
              <a:gdLst/>
              <a:ahLst/>
              <a:cxnLst/>
              <a:rect l="l" t="t" r="r" b="b"/>
              <a:pathLst>
                <a:path w="1515110" h="1546860">
                  <a:moveTo>
                    <a:pt x="0" y="1546859"/>
                  </a:moveTo>
                  <a:lnTo>
                    <a:pt x="817765" y="1544485"/>
                  </a:lnTo>
                  <a:lnTo>
                    <a:pt x="1514856" y="0"/>
                  </a:lnTo>
                </a:path>
              </a:pathLst>
            </a:custGeom>
            <a:ln w="28956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5071" y="5266944"/>
              <a:ext cx="86867" cy="8686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48505" y="3763518"/>
              <a:ext cx="1499870" cy="0"/>
            </a:xfrm>
            <a:custGeom>
              <a:avLst/>
              <a:gdLst/>
              <a:ahLst/>
              <a:cxnLst/>
              <a:rect l="l" t="t" r="r" b="b"/>
              <a:pathLst>
                <a:path w="1499870">
                  <a:moveTo>
                    <a:pt x="0" y="0"/>
                  </a:moveTo>
                  <a:lnTo>
                    <a:pt x="1499336" y="0"/>
                  </a:lnTo>
                </a:path>
              </a:pathLst>
            </a:custGeom>
            <a:ln w="28956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5071" y="3720084"/>
              <a:ext cx="86867" cy="868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872477" y="2216658"/>
              <a:ext cx="203835" cy="3093085"/>
            </a:xfrm>
            <a:custGeom>
              <a:avLst/>
              <a:gdLst/>
              <a:ahLst/>
              <a:cxnLst/>
              <a:rect l="l" t="t" r="r" b="b"/>
              <a:pathLst>
                <a:path w="203834" h="3093085">
                  <a:moveTo>
                    <a:pt x="0" y="0"/>
                  </a:moveTo>
                  <a:lnTo>
                    <a:pt x="0" y="3092678"/>
                  </a:lnTo>
                </a:path>
                <a:path w="203834" h="3093085">
                  <a:moveTo>
                    <a:pt x="0" y="0"/>
                  </a:moveTo>
                  <a:lnTo>
                    <a:pt x="203339" y="0"/>
                  </a:lnTo>
                </a:path>
              </a:pathLst>
            </a:custGeom>
            <a:ln w="28956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72477" y="5310377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4">
                  <a:moveTo>
                    <a:pt x="0" y="0"/>
                  </a:moveTo>
                  <a:lnTo>
                    <a:pt x="203339" y="0"/>
                  </a:lnTo>
                </a:path>
              </a:pathLst>
            </a:custGeom>
            <a:ln w="28956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12127" y="3761994"/>
              <a:ext cx="1259840" cy="0"/>
            </a:xfrm>
            <a:custGeom>
              <a:avLst/>
              <a:gdLst/>
              <a:ahLst/>
              <a:cxnLst/>
              <a:rect l="l" t="t" r="r" b="b"/>
              <a:pathLst>
                <a:path w="1259840">
                  <a:moveTo>
                    <a:pt x="1259687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8380" y="3718560"/>
              <a:ext cx="86868" cy="868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9635" y="3683508"/>
              <a:ext cx="156971" cy="156971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1495857" y="6257762"/>
            <a:ext cx="14605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dirty="0">
                <a:solidFill>
                  <a:srgbClr val="888888"/>
                </a:solidFill>
                <a:latin typeface="Arial"/>
                <a:cs typeface="Arial"/>
              </a:rPr>
              <a:t>2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298" y="798385"/>
            <a:ext cx="8891905" cy="8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90"/>
              </a:lnSpc>
              <a:spcBef>
                <a:spcPts val="100"/>
              </a:spcBef>
            </a:pPr>
            <a:r>
              <a:rPr spc="-5" dirty="0"/>
              <a:t>Välj</a:t>
            </a:r>
            <a:r>
              <a:rPr spc="-10" dirty="0"/>
              <a:t> </a:t>
            </a:r>
            <a:r>
              <a:rPr dirty="0"/>
              <a:t>en</a:t>
            </a:r>
            <a:r>
              <a:rPr spc="-20" dirty="0"/>
              <a:t> </a:t>
            </a:r>
            <a:r>
              <a:rPr dirty="0"/>
              <a:t>styrka</a:t>
            </a:r>
            <a:r>
              <a:rPr spc="-20" dirty="0"/>
              <a:t> </a:t>
            </a:r>
            <a:r>
              <a:rPr spc="-5" dirty="0"/>
              <a:t>och</a:t>
            </a:r>
            <a:r>
              <a:rPr spc="-20" dirty="0"/>
              <a:t> </a:t>
            </a:r>
            <a:r>
              <a:rPr dirty="0"/>
              <a:t>ett</a:t>
            </a:r>
            <a:r>
              <a:rPr spc="-10" dirty="0"/>
              <a:t> </a:t>
            </a:r>
            <a:r>
              <a:rPr spc="-5" dirty="0"/>
              <a:t>utvecklingsområde</a:t>
            </a:r>
          </a:p>
          <a:p>
            <a:pPr marL="12700">
              <a:lnSpc>
                <a:spcPts val="2130"/>
              </a:lnSpc>
            </a:pPr>
            <a:r>
              <a:rPr sz="1800" b="0" spc="-5" dirty="0">
                <a:latin typeface="Arial"/>
                <a:cs typeface="Arial"/>
              </a:rPr>
              <a:t>Hur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vi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kan</a:t>
            </a:r>
            <a:r>
              <a:rPr sz="1800" b="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arbeta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med resultaten</a:t>
            </a:r>
            <a:r>
              <a:rPr sz="1800" b="0" dirty="0">
                <a:latin typeface="Arial"/>
                <a:cs typeface="Arial"/>
              </a:rPr>
              <a:t> i</a:t>
            </a:r>
            <a:r>
              <a:rPr sz="1800" b="0" spc="-10" dirty="0">
                <a:latin typeface="Arial"/>
                <a:cs typeface="Arial"/>
              </a:rPr>
              <a:t> gruppen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82534" y="1978022"/>
            <a:ext cx="3018155" cy="2987675"/>
            <a:chOff x="4582534" y="1978022"/>
            <a:chExt cx="3018155" cy="2987675"/>
          </a:xfrm>
        </p:grpSpPr>
        <p:sp>
          <p:nvSpPr>
            <p:cNvPr id="4" name="object 4"/>
            <p:cNvSpPr/>
            <p:nvPr/>
          </p:nvSpPr>
          <p:spPr>
            <a:xfrm>
              <a:off x="4597145" y="1992627"/>
              <a:ext cx="2988945" cy="2958465"/>
            </a:xfrm>
            <a:custGeom>
              <a:avLst/>
              <a:gdLst/>
              <a:ahLst/>
              <a:cxnLst/>
              <a:rect l="l" t="t" r="r" b="b"/>
              <a:pathLst>
                <a:path w="2988945" h="2958465">
                  <a:moveTo>
                    <a:pt x="0" y="53721"/>
                  </a:moveTo>
                  <a:lnTo>
                    <a:pt x="4221" y="32811"/>
                  </a:lnTo>
                  <a:lnTo>
                    <a:pt x="15735" y="15735"/>
                  </a:lnTo>
                  <a:lnTo>
                    <a:pt x="32811" y="4221"/>
                  </a:lnTo>
                  <a:lnTo>
                    <a:pt x="53721" y="0"/>
                  </a:lnTo>
                  <a:lnTo>
                    <a:pt x="2934843" y="0"/>
                  </a:lnTo>
                  <a:lnTo>
                    <a:pt x="2955752" y="4221"/>
                  </a:lnTo>
                  <a:lnTo>
                    <a:pt x="2972828" y="15735"/>
                  </a:lnTo>
                  <a:lnTo>
                    <a:pt x="2984342" y="32811"/>
                  </a:lnTo>
                  <a:lnTo>
                    <a:pt x="2988564" y="53721"/>
                  </a:lnTo>
                  <a:lnTo>
                    <a:pt x="2988564" y="2904363"/>
                  </a:lnTo>
                  <a:lnTo>
                    <a:pt x="2984342" y="2925272"/>
                  </a:lnTo>
                  <a:lnTo>
                    <a:pt x="2972828" y="2942348"/>
                  </a:lnTo>
                  <a:lnTo>
                    <a:pt x="2955752" y="2953862"/>
                  </a:lnTo>
                  <a:lnTo>
                    <a:pt x="2934843" y="2958084"/>
                  </a:lnTo>
                  <a:lnTo>
                    <a:pt x="53721" y="2958084"/>
                  </a:lnTo>
                  <a:lnTo>
                    <a:pt x="32811" y="2953862"/>
                  </a:lnTo>
                  <a:lnTo>
                    <a:pt x="15735" y="2942348"/>
                  </a:lnTo>
                  <a:lnTo>
                    <a:pt x="4221" y="2925272"/>
                  </a:lnTo>
                  <a:lnTo>
                    <a:pt x="0" y="2904363"/>
                  </a:lnTo>
                  <a:lnTo>
                    <a:pt x="0" y="53721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97139" y="1992630"/>
              <a:ext cx="2988945" cy="792480"/>
            </a:xfrm>
            <a:custGeom>
              <a:avLst/>
              <a:gdLst/>
              <a:ahLst/>
              <a:cxnLst/>
              <a:rect l="l" t="t" r="r" b="b"/>
              <a:pathLst>
                <a:path w="2988945" h="792480">
                  <a:moveTo>
                    <a:pt x="2888259" y="0"/>
                  </a:moveTo>
                  <a:lnTo>
                    <a:pt x="100317" y="0"/>
                  </a:lnTo>
                  <a:lnTo>
                    <a:pt x="61271" y="7882"/>
                  </a:lnTo>
                  <a:lnTo>
                    <a:pt x="29384" y="29379"/>
                  </a:lnTo>
                  <a:lnTo>
                    <a:pt x="7884" y="61266"/>
                  </a:lnTo>
                  <a:lnTo>
                    <a:pt x="0" y="100317"/>
                  </a:lnTo>
                  <a:lnTo>
                    <a:pt x="0" y="792480"/>
                  </a:lnTo>
                  <a:lnTo>
                    <a:pt x="2988564" y="792480"/>
                  </a:lnTo>
                  <a:lnTo>
                    <a:pt x="2988564" y="100317"/>
                  </a:lnTo>
                  <a:lnTo>
                    <a:pt x="2980681" y="61266"/>
                  </a:lnTo>
                  <a:lnTo>
                    <a:pt x="2959185" y="29379"/>
                  </a:lnTo>
                  <a:lnTo>
                    <a:pt x="2927302" y="7882"/>
                  </a:lnTo>
                  <a:lnTo>
                    <a:pt x="28882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97139" y="1992630"/>
              <a:ext cx="2988945" cy="792480"/>
            </a:xfrm>
            <a:custGeom>
              <a:avLst/>
              <a:gdLst/>
              <a:ahLst/>
              <a:cxnLst/>
              <a:rect l="l" t="t" r="r" b="b"/>
              <a:pathLst>
                <a:path w="2988945" h="792480">
                  <a:moveTo>
                    <a:pt x="100317" y="0"/>
                  </a:moveTo>
                  <a:lnTo>
                    <a:pt x="2888259" y="0"/>
                  </a:lnTo>
                  <a:lnTo>
                    <a:pt x="2927302" y="7882"/>
                  </a:lnTo>
                  <a:lnTo>
                    <a:pt x="2959185" y="29379"/>
                  </a:lnTo>
                  <a:lnTo>
                    <a:pt x="2980681" y="61266"/>
                  </a:lnTo>
                  <a:lnTo>
                    <a:pt x="2988564" y="100317"/>
                  </a:lnTo>
                  <a:lnTo>
                    <a:pt x="2988564" y="792480"/>
                  </a:lnTo>
                  <a:lnTo>
                    <a:pt x="0" y="792480"/>
                  </a:lnTo>
                  <a:lnTo>
                    <a:pt x="0" y="100317"/>
                  </a:lnTo>
                  <a:lnTo>
                    <a:pt x="7884" y="61266"/>
                  </a:lnTo>
                  <a:lnTo>
                    <a:pt x="29384" y="29379"/>
                  </a:lnTo>
                  <a:lnTo>
                    <a:pt x="61271" y="7882"/>
                  </a:lnTo>
                  <a:lnTo>
                    <a:pt x="100317" y="0"/>
                  </a:lnTo>
                  <a:close/>
                </a:path>
              </a:pathLst>
            </a:custGeom>
            <a:ln w="2895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25163" y="1978022"/>
            <a:ext cx="3018155" cy="2987675"/>
            <a:chOff x="1225163" y="1978022"/>
            <a:chExt cx="3018155" cy="2987675"/>
          </a:xfrm>
        </p:grpSpPr>
        <p:sp>
          <p:nvSpPr>
            <p:cNvPr id="8" name="object 8"/>
            <p:cNvSpPr/>
            <p:nvPr/>
          </p:nvSpPr>
          <p:spPr>
            <a:xfrm>
              <a:off x="1239768" y="1992630"/>
              <a:ext cx="2988945" cy="792480"/>
            </a:xfrm>
            <a:custGeom>
              <a:avLst/>
              <a:gdLst/>
              <a:ahLst/>
              <a:cxnLst/>
              <a:rect l="l" t="t" r="r" b="b"/>
              <a:pathLst>
                <a:path w="2988945" h="792480">
                  <a:moveTo>
                    <a:pt x="2888259" y="0"/>
                  </a:moveTo>
                  <a:lnTo>
                    <a:pt x="100317" y="0"/>
                  </a:lnTo>
                  <a:lnTo>
                    <a:pt x="61271" y="7882"/>
                  </a:lnTo>
                  <a:lnTo>
                    <a:pt x="29384" y="29379"/>
                  </a:lnTo>
                  <a:lnTo>
                    <a:pt x="7884" y="61266"/>
                  </a:lnTo>
                  <a:lnTo>
                    <a:pt x="0" y="100317"/>
                  </a:lnTo>
                  <a:lnTo>
                    <a:pt x="0" y="792480"/>
                  </a:lnTo>
                  <a:lnTo>
                    <a:pt x="2988564" y="792480"/>
                  </a:lnTo>
                  <a:lnTo>
                    <a:pt x="2988564" y="100317"/>
                  </a:lnTo>
                  <a:lnTo>
                    <a:pt x="2980681" y="61266"/>
                  </a:lnTo>
                  <a:lnTo>
                    <a:pt x="2959185" y="29379"/>
                  </a:lnTo>
                  <a:lnTo>
                    <a:pt x="2927302" y="7882"/>
                  </a:lnTo>
                  <a:lnTo>
                    <a:pt x="28882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39768" y="1992630"/>
              <a:ext cx="2988945" cy="792480"/>
            </a:xfrm>
            <a:custGeom>
              <a:avLst/>
              <a:gdLst/>
              <a:ahLst/>
              <a:cxnLst/>
              <a:rect l="l" t="t" r="r" b="b"/>
              <a:pathLst>
                <a:path w="2988945" h="792480">
                  <a:moveTo>
                    <a:pt x="100317" y="0"/>
                  </a:moveTo>
                  <a:lnTo>
                    <a:pt x="2888259" y="0"/>
                  </a:lnTo>
                  <a:lnTo>
                    <a:pt x="2927302" y="7882"/>
                  </a:lnTo>
                  <a:lnTo>
                    <a:pt x="2959185" y="29379"/>
                  </a:lnTo>
                  <a:lnTo>
                    <a:pt x="2980681" y="61266"/>
                  </a:lnTo>
                  <a:lnTo>
                    <a:pt x="2988564" y="100317"/>
                  </a:lnTo>
                  <a:lnTo>
                    <a:pt x="2988564" y="792480"/>
                  </a:lnTo>
                  <a:lnTo>
                    <a:pt x="0" y="792480"/>
                  </a:lnTo>
                  <a:lnTo>
                    <a:pt x="0" y="100317"/>
                  </a:lnTo>
                  <a:lnTo>
                    <a:pt x="7884" y="61266"/>
                  </a:lnTo>
                  <a:lnTo>
                    <a:pt x="29384" y="29379"/>
                  </a:lnTo>
                  <a:lnTo>
                    <a:pt x="61271" y="7882"/>
                  </a:lnTo>
                  <a:lnTo>
                    <a:pt x="100317" y="0"/>
                  </a:lnTo>
                  <a:close/>
                </a:path>
              </a:pathLst>
            </a:custGeom>
            <a:ln w="2895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9773" y="1992627"/>
              <a:ext cx="2988945" cy="2958465"/>
            </a:xfrm>
            <a:custGeom>
              <a:avLst/>
              <a:gdLst/>
              <a:ahLst/>
              <a:cxnLst/>
              <a:rect l="l" t="t" r="r" b="b"/>
              <a:pathLst>
                <a:path w="2988945" h="2958465">
                  <a:moveTo>
                    <a:pt x="0" y="53721"/>
                  </a:moveTo>
                  <a:lnTo>
                    <a:pt x="4221" y="32811"/>
                  </a:lnTo>
                  <a:lnTo>
                    <a:pt x="15735" y="15735"/>
                  </a:lnTo>
                  <a:lnTo>
                    <a:pt x="32811" y="4221"/>
                  </a:lnTo>
                  <a:lnTo>
                    <a:pt x="53721" y="0"/>
                  </a:lnTo>
                  <a:lnTo>
                    <a:pt x="2934843" y="0"/>
                  </a:lnTo>
                  <a:lnTo>
                    <a:pt x="2955752" y="4221"/>
                  </a:lnTo>
                  <a:lnTo>
                    <a:pt x="2972828" y="15735"/>
                  </a:lnTo>
                  <a:lnTo>
                    <a:pt x="2984342" y="32811"/>
                  </a:lnTo>
                  <a:lnTo>
                    <a:pt x="2988564" y="53721"/>
                  </a:lnTo>
                  <a:lnTo>
                    <a:pt x="2988564" y="2904363"/>
                  </a:lnTo>
                  <a:lnTo>
                    <a:pt x="2984342" y="2925272"/>
                  </a:lnTo>
                  <a:lnTo>
                    <a:pt x="2972828" y="2942348"/>
                  </a:lnTo>
                  <a:lnTo>
                    <a:pt x="2955752" y="2953862"/>
                  </a:lnTo>
                  <a:lnTo>
                    <a:pt x="2934843" y="2958084"/>
                  </a:lnTo>
                  <a:lnTo>
                    <a:pt x="53721" y="2958084"/>
                  </a:lnTo>
                  <a:lnTo>
                    <a:pt x="32811" y="2953862"/>
                  </a:lnTo>
                  <a:lnTo>
                    <a:pt x="15735" y="2942348"/>
                  </a:lnTo>
                  <a:lnTo>
                    <a:pt x="4221" y="2925272"/>
                  </a:lnTo>
                  <a:lnTo>
                    <a:pt x="0" y="2904363"/>
                  </a:lnTo>
                  <a:lnTo>
                    <a:pt x="0" y="53721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355591" y="3323844"/>
            <a:ext cx="113030" cy="294640"/>
          </a:xfrm>
          <a:custGeom>
            <a:avLst/>
            <a:gdLst/>
            <a:ahLst/>
            <a:cxnLst/>
            <a:rect l="l" t="t" r="r" b="b"/>
            <a:pathLst>
              <a:path w="113029" h="294639">
                <a:moveTo>
                  <a:pt x="0" y="0"/>
                </a:moveTo>
                <a:lnTo>
                  <a:pt x="0" y="294132"/>
                </a:lnTo>
                <a:lnTo>
                  <a:pt x="112776" y="147066"/>
                </a:lnTo>
                <a:lnTo>
                  <a:pt x="0" y="0"/>
                </a:lnTo>
                <a:close/>
              </a:path>
            </a:pathLst>
          </a:custGeom>
          <a:solidFill>
            <a:srgbClr val="FB9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70660" y="2127426"/>
            <a:ext cx="29273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66992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Gå </a:t>
            </a:r>
            <a:r>
              <a:rPr sz="1600" b="1" spc="-5" dirty="0">
                <a:latin typeface="Arial"/>
                <a:cs typeface="Arial"/>
              </a:rPr>
              <a:t>igenom rapporten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tillsammans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3730" y="2921929"/>
            <a:ext cx="2519680" cy="143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marR="5080" indent="-144780">
              <a:lnSpc>
                <a:spcPct val="100000"/>
              </a:lnSpc>
              <a:spcBef>
                <a:spcPts val="105"/>
              </a:spcBef>
              <a:buChar char="•"/>
              <a:tabLst>
                <a:tab pos="157480" algn="l"/>
              </a:tabLst>
            </a:pPr>
            <a:r>
              <a:rPr sz="1400" dirty="0">
                <a:latin typeface="Arial"/>
                <a:cs typeface="Arial"/>
              </a:rPr>
              <a:t>Identifiera </a:t>
            </a:r>
            <a:r>
              <a:rPr sz="1400" spc="-10" dirty="0">
                <a:latin typeface="Arial"/>
                <a:cs typeface="Arial"/>
              </a:rPr>
              <a:t>var </a:t>
            </a:r>
            <a:r>
              <a:rPr sz="1400" spc="-5" dirty="0">
                <a:latin typeface="Arial"/>
                <a:cs typeface="Arial"/>
              </a:rPr>
              <a:t>gruppen har </a:t>
            </a:r>
            <a:r>
              <a:rPr sz="1400" dirty="0">
                <a:latin typeface="Arial"/>
                <a:cs typeface="Arial"/>
              </a:rPr>
              <a:t> högst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respektive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lägst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resultat</a:t>
            </a:r>
            <a:endParaRPr sz="1400">
              <a:latin typeface="Arial"/>
              <a:cs typeface="Arial"/>
            </a:endParaRPr>
          </a:p>
          <a:p>
            <a:pPr marL="157480" marR="50165" indent="-144780">
              <a:lnSpc>
                <a:spcPct val="100000"/>
              </a:lnSpc>
              <a:spcBef>
                <a:spcPts val="1005"/>
              </a:spcBef>
              <a:buChar char="•"/>
              <a:tabLst>
                <a:tab pos="157480" algn="l"/>
              </a:tabLst>
            </a:pPr>
            <a:r>
              <a:rPr sz="1400" dirty="0">
                <a:latin typeface="Arial"/>
                <a:cs typeface="Arial"/>
              </a:rPr>
              <a:t>Diskutera </a:t>
            </a:r>
            <a:r>
              <a:rPr sz="1400" spc="-10" dirty="0">
                <a:latin typeface="Arial"/>
                <a:cs typeface="Arial"/>
              </a:rPr>
              <a:t>vad </a:t>
            </a:r>
            <a:r>
              <a:rPr sz="1400" spc="-5" dirty="0">
                <a:latin typeface="Arial"/>
                <a:cs typeface="Arial"/>
              </a:rPr>
              <a:t>gruppen </a:t>
            </a:r>
            <a:r>
              <a:rPr sz="1400" dirty="0">
                <a:latin typeface="Arial"/>
                <a:cs typeface="Arial"/>
              </a:rPr>
              <a:t>kan 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göra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bibehålla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ni är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bäst </a:t>
            </a:r>
            <a:r>
              <a:rPr sz="1400" spc="-5" dirty="0">
                <a:latin typeface="Arial"/>
                <a:cs typeface="Arial"/>
              </a:rPr>
              <a:t>på </a:t>
            </a:r>
            <a:r>
              <a:rPr sz="1400" dirty="0">
                <a:latin typeface="Arial"/>
                <a:cs typeface="Arial"/>
              </a:rPr>
              <a:t>– och </a:t>
            </a:r>
            <a:r>
              <a:rPr sz="1400" spc="-5" dirty="0">
                <a:latin typeface="Arial"/>
                <a:cs typeface="Arial"/>
              </a:rPr>
              <a:t>hur ni </a:t>
            </a:r>
            <a:r>
              <a:rPr sz="1400" dirty="0">
                <a:latin typeface="Arial"/>
                <a:cs typeface="Arial"/>
              </a:rPr>
              <a:t>kan 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stärka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som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kan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bli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bättre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85971" y="2151889"/>
            <a:ext cx="545465" cy="530860"/>
            <a:chOff x="3585971" y="2151889"/>
            <a:chExt cx="545465" cy="530860"/>
          </a:xfrm>
        </p:grpSpPr>
        <p:sp>
          <p:nvSpPr>
            <p:cNvPr id="15" name="object 15"/>
            <p:cNvSpPr/>
            <p:nvPr/>
          </p:nvSpPr>
          <p:spPr>
            <a:xfrm>
              <a:off x="3585971" y="2249423"/>
              <a:ext cx="431800" cy="433070"/>
            </a:xfrm>
            <a:custGeom>
              <a:avLst/>
              <a:gdLst/>
              <a:ahLst/>
              <a:cxnLst/>
              <a:rect l="l" t="t" r="r" b="b"/>
              <a:pathLst>
                <a:path w="431800" h="433069">
                  <a:moveTo>
                    <a:pt x="215646" y="0"/>
                  </a:moveTo>
                  <a:lnTo>
                    <a:pt x="166199" y="5715"/>
                  </a:lnTo>
                  <a:lnTo>
                    <a:pt x="120809" y="21995"/>
                  </a:lnTo>
                  <a:lnTo>
                    <a:pt x="80769" y="47542"/>
                  </a:lnTo>
                  <a:lnTo>
                    <a:pt x="47374" y="81055"/>
                  </a:lnTo>
                  <a:lnTo>
                    <a:pt x="21918" y="121236"/>
                  </a:lnTo>
                  <a:lnTo>
                    <a:pt x="5695" y="166787"/>
                  </a:lnTo>
                  <a:lnTo>
                    <a:pt x="0" y="216408"/>
                  </a:lnTo>
                  <a:lnTo>
                    <a:pt x="5695" y="266028"/>
                  </a:lnTo>
                  <a:lnTo>
                    <a:pt x="21918" y="311579"/>
                  </a:lnTo>
                  <a:lnTo>
                    <a:pt x="47374" y="351760"/>
                  </a:lnTo>
                  <a:lnTo>
                    <a:pt x="80769" y="385273"/>
                  </a:lnTo>
                  <a:lnTo>
                    <a:pt x="120809" y="410820"/>
                  </a:lnTo>
                  <a:lnTo>
                    <a:pt x="166199" y="427100"/>
                  </a:lnTo>
                  <a:lnTo>
                    <a:pt x="215646" y="432816"/>
                  </a:lnTo>
                  <a:lnTo>
                    <a:pt x="265092" y="427100"/>
                  </a:lnTo>
                  <a:lnTo>
                    <a:pt x="310482" y="410820"/>
                  </a:lnTo>
                  <a:lnTo>
                    <a:pt x="350522" y="385273"/>
                  </a:lnTo>
                  <a:lnTo>
                    <a:pt x="383917" y="351760"/>
                  </a:lnTo>
                  <a:lnTo>
                    <a:pt x="409373" y="311579"/>
                  </a:lnTo>
                  <a:lnTo>
                    <a:pt x="425596" y="266028"/>
                  </a:lnTo>
                  <a:lnTo>
                    <a:pt x="431292" y="216408"/>
                  </a:lnTo>
                  <a:lnTo>
                    <a:pt x="425596" y="166787"/>
                  </a:lnTo>
                  <a:lnTo>
                    <a:pt x="409373" y="121236"/>
                  </a:lnTo>
                  <a:lnTo>
                    <a:pt x="383917" y="81055"/>
                  </a:lnTo>
                  <a:lnTo>
                    <a:pt x="350522" y="47542"/>
                  </a:lnTo>
                  <a:lnTo>
                    <a:pt x="310482" y="21995"/>
                  </a:lnTo>
                  <a:lnTo>
                    <a:pt x="265092" y="5715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FB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98750" y="2156461"/>
              <a:ext cx="427990" cy="429895"/>
            </a:xfrm>
            <a:custGeom>
              <a:avLst/>
              <a:gdLst/>
              <a:ahLst/>
              <a:cxnLst/>
              <a:rect l="l" t="t" r="r" b="b"/>
              <a:pathLst>
                <a:path w="427989" h="429894">
                  <a:moveTo>
                    <a:pt x="293413" y="329056"/>
                  </a:moveTo>
                  <a:lnTo>
                    <a:pt x="279272" y="329056"/>
                  </a:lnTo>
                  <a:lnTo>
                    <a:pt x="369074" y="419125"/>
                  </a:lnTo>
                  <a:lnTo>
                    <a:pt x="374626" y="423783"/>
                  </a:lnTo>
                  <a:lnTo>
                    <a:pt x="380644" y="427108"/>
                  </a:lnTo>
                  <a:lnTo>
                    <a:pt x="387062" y="429103"/>
                  </a:lnTo>
                  <a:lnTo>
                    <a:pt x="393814" y="429767"/>
                  </a:lnTo>
                  <a:lnTo>
                    <a:pt x="400254" y="429103"/>
                  </a:lnTo>
                  <a:lnTo>
                    <a:pt x="406630" y="427108"/>
                  </a:lnTo>
                  <a:lnTo>
                    <a:pt x="412607" y="423783"/>
                  </a:lnTo>
                  <a:lnTo>
                    <a:pt x="417447" y="419487"/>
                  </a:lnTo>
                  <a:lnTo>
                    <a:pt x="393730" y="419487"/>
                  </a:lnTo>
                  <a:lnTo>
                    <a:pt x="384437" y="417625"/>
                  </a:lnTo>
                  <a:lnTo>
                    <a:pt x="376135" y="412038"/>
                  </a:lnTo>
                  <a:lnTo>
                    <a:pt x="293413" y="329056"/>
                  </a:lnTo>
                  <a:close/>
                </a:path>
                <a:path w="427989" h="429894">
                  <a:moveTo>
                    <a:pt x="335141" y="287934"/>
                  </a:moveTo>
                  <a:lnTo>
                    <a:pt x="321703" y="287934"/>
                  </a:lnTo>
                  <a:lnTo>
                    <a:pt x="410781" y="377990"/>
                  </a:lnTo>
                  <a:lnTo>
                    <a:pt x="416353" y="385903"/>
                  </a:lnTo>
                  <a:lnTo>
                    <a:pt x="418210" y="395014"/>
                  </a:lnTo>
                  <a:lnTo>
                    <a:pt x="416353" y="404125"/>
                  </a:lnTo>
                  <a:lnTo>
                    <a:pt x="410781" y="412038"/>
                  </a:lnTo>
                  <a:lnTo>
                    <a:pt x="402887" y="417625"/>
                  </a:lnTo>
                  <a:lnTo>
                    <a:pt x="393730" y="419487"/>
                  </a:lnTo>
                  <a:lnTo>
                    <a:pt x="417447" y="419487"/>
                  </a:lnTo>
                  <a:lnTo>
                    <a:pt x="417855" y="419125"/>
                  </a:lnTo>
                  <a:lnTo>
                    <a:pt x="425413" y="407800"/>
                  </a:lnTo>
                  <a:lnTo>
                    <a:pt x="427932" y="395014"/>
                  </a:lnTo>
                  <a:lnTo>
                    <a:pt x="425413" y="382227"/>
                  </a:lnTo>
                  <a:lnTo>
                    <a:pt x="417855" y="370903"/>
                  </a:lnTo>
                  <a:lnTo>
                    <a:pt x="335141" y="287934"/>
                  </a:lnTo>
                  <a:close/>
                </a:path>
                <a:path w="427989" h="429894">
                  <a:moveTo>
                    <a:pt x="178879" y="0"/>
                  </a:moveTo>
                  <a:lnTo>
                    <a:pt x="110296" y="13474"/>
                  </a:lnTo>
                  <a:lnTo>
                    <a:pt x="52323" y="52476"/>
                  </a:lnTo>
                  <a:lnTo>
                    <a:pt x="13431" y="110897"/>
                  </a:lnTo>
                  <a:lnTo>
                    <a:pt x="0" y="179425"/>
                  </a:lnTo>
                  <a:lnTo>
                    <a:pt x="3401" y="214927"/>
                  </a:lnTo>
                  <a:lnTo>
                    <a:pt x="29826" y="279550"/>
                  </a:lnTo>
                  <a:lnTo>
                    <a:pt x="79652" y="329338"/>
                  </a:lnTo>
                  <a:lnTo>
                    <a:pt x="143592" y="356049"/>
                  </a:lnTo>
                  <a:lnTo>
                    <a:pt x="178879" y="359562"/>
                  </a:lnTo>
                  <a:lnTo>
                    <a:pt x="205601" y="357589"/>
                  </a:lnTo>
                  <a:lnTo>
                    <a:pt x="231462" y="351758"/>
                  </a:lnTo>
                  <a:lnTo>
                    <a:pt x="236954" y="349630"/>
                  </a:lnTo>
                  <a:lnTo>
                    <a:pt x="178879" y="349630"/>
                  </a:lnTo>
                  <a:lnTo>
                    <a:pt x="145592" y="346362"/>
                  </a:lnTo>
                  <a:lnTo>
                    <a:pt x="85114" y="321207"/>
                  </a:lnTo>
                  <a:lnTo>
                    <a:pt x="38230" y="273767"/>
                  </a:lnTo>
                  <a:lnTo>
                    <a:pt x="13152" y="212824"/>
                  </a:lnTo>
                  <a:lnTo>
                    <a:pt x="9893" y="179425"/>
                  </a:lnTo>
                  <a:lnTo>
                    <a:pt x="13152" y="146036"/>
                  </a:lnTo>
                  <a:lnTo>
                    <a:pt x="38230" y="85378"/>
                  </a:lnTo>
                  <a:lnTo>
                    <a:pt x="85114" y="38354"/>
                  </a:lnTo>
                  <a:lnTo>
                    <a:pt x="145592" y="13200"/>
                  </a:lnTo>
                  <a:lnTo>
                    <a:pt x="178879" y="9931"/>
                  </a:lnTo>
                  <a:lnTo>
                    <a:pt x="235737" y="9931"/>
                  </a:lnTo>
                  <a:lnTo>
                    <a:pt x="214166" y="3413"/>
                  </a:lnTo>
                  <a:lnTo>
                    <a:pt x="178879" y="0"/>
                  </a:lnTo>
                  <a:close/>
                </a:path>
                <a:path w="427989" h="429894">
                  <a:moveTo>
                    <a:pt x="235737" y="9931"/>
                  </a:moveTo>
                  <a:lnTo>
                    <a:pt x="178879" y="9931"/>
                  </a:lnTo>
                  <a:lnTo>
                    <a:pt x="212164" y="13200"/>
                  </a:lnTo>
                  <a:lnTo>
                    <a:pt x="243659" y="22785"/>
                  </a:lnTo>
                  <a:lnTo>
                    <a:pt x="298361" y="59575"/>
                  </a:lnTo>
                  <a:lnTo>
                    <a:pt x="327567" y="98759"/>
                  </a:lnTo>
                  <a:lnTo>
                    <a:pt x="343977" y="142949"/>
                  </a:lnTo>
                  <a:lnTo>
                    <a:pt x="347694" y="189319"/>
                  </a:lnTo>
                  <a:lnTo>
                    <a:pt x="338821" y="235042"/>
                  </a:lnTo>
                  <a:lnTo>
                    <a:pt x="317461" y="277291"/>
                  </a:lnTo>
                  <a:lnTo>
                    <a:pt x="316750" y="278002"/>
                  </a:lnTo>
                  <a:lnTo>
                    <a:pt x="312487" y="283729"/>
                  </a:lnTo>
                  <a:lnTo>
                    <a:pt x="282855" y="313747"/>
                  </a:lnTo>
                  <a:lnTo>
                    <a:pt x="277152" y="317715"/>
                  </a:lnTo>
                  <a:lnTo>
                    <a:pt x="276453" y="318427"/>
                  </a:lnTo>
                  <a:lnTo>
                    <a:pt x="254246" y="331676"/>
                  </a:lnTo>
                  <a:lnTo>
                    <a:pt x="230314" y="341472"/>
                  </a:lnTo>
                  <a:lnTo>
                    <a:pt x="205058" y="347546"/>
                  </a:lnTo>
                  <a:lnTo>
                    <a:pt x="178879" y="349630"/>
                  </a:lnTo>
                  <a:lnTo>
                    <a:pt x="236954" y="349630"/>
                  </a:lnTo>
                  <a:lnTo>
                    <a:pt x="256130" y="342203"/>
                  </a:lnTo>
                  <a:lnTo>
                    <a:pt x="279272" y="329056"/>
                  </a:lnTo>
                  <a:lnTo>
                    <a:pt x="293413" y="329056"/>
                  </a:lnTo>
                  <a:lnTo>
                    <a:pt x="287058" y="322681"/>
                  </a:lnTo>
                  <a:lnTo>
                    <a:pt x="299783" y="312750"/>
                  </a:lnTo>
                  <a:lnTo>
                    <a:pt x="305434" y="307073"/>
                  </a:lnTo>
                  <a:lnTo>
                    <a:pt x="316750" y="294309"/>
                  </a:lnTo>
                  <a:lnTo>
                    <a:pt x="321703" y="287934"/>
                  </a:lnTo>
                  <a:lnTo>
                    <a:pt x="335141" y="287934"/>
                  </a:lnTo>
                  <a:lnTo>
                    <a:pt x="327355" y="280123"/>
                  </a:lnTo>
                  <a:lnTo>
                    <a:pt x="349171" y="235412"/>
                  </a:lnTo>
                  <a:lnTo>
                    <a:pt x="357820" y="187431"/>
                  </a:lnTo>
                  <a:lnTo>
                    <a:pt x="353369" y="139042"/>
                  </a:lnTo>
                  <a:lnTo>
                    <a:pt x="335885" y="93103"/>
                  </a:lnTo>
                  <a:lnTo>
                    <a:pt x="305434" y="52476"/>
                  </a:lnTo>
                  <a:lnTo>
                    <a:pt x="247462" y="13474"/>
                  </a:lnTo>
                  <a:lnTo>
                    <a:pt x="235737" y="99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98750" y="2156461"/>
              <a:ext cx="427990" cy="429895"/>
            </a:xfrm>
            <a:custGeom>
              <a:avLst/>
              <a:gdLst/>
              <a:ahLst/>
              <a:cxnLst/>
              <a:rect l="l" t="t" r="r" b="b"/>
              <a:pathLst>
                <a:path w="427989" h="429894">
                  <a:moveTo>
                    <a:pt x="417855" y="370903"/>
                  </a:moveTo>
                  <a:lnTo>
                    <a:pt x="327355" y="280123"/>
                  </a:lnTo>
                  <a:lnTo>
                    <a:pt x="349171" y="235412"/>
                  </a:lnTo>
                  <a:lnTo>
                    <a:pt x="357820" y="187431"/>
                  </a:lnTo>
                  <a:lnTo>
                    <a:pt x="353369" y="139042"/>
                  </a:lnTo>
                  <a:lnTo>
                    <a:pt x="335885" y="93103"/>
                  </a:lnTo>
                  <a:lnTo>
                    <a:pt x="305434" y="52476"/>
                  </a:lnTo>
                  <a:lnTo>
                    <a:pt x="247462" y="13474"/>
                  </a:lnTo>
                  <a:lnTo>
                    <a:pt x="178879" y="0"/>
                  </a:lnTo>
                  <a:lnTo>
                    <a:pt x="143592" y="3413"/>
                  </a:lnTo>
                  <a:lnTo>
                    <a:pt x="79652" y="29918"/>
                  </a:lnTo>
                  <a:lnTo>
                    <a:pt x="29826" y="79993"/>
                  </a:lnTo>
                  <a:lnTo>
                    <a:pt x="3401" y="144328"/>
                  </a:lnTo>
                  <a:lnTo>
                    <a:pt x="0" y="179425"/>
                  </a:lnTo>
                  <a:lnTo>
                    <a:pt x="3401" y="214927"/>
                  </a:lnTo>
                  <a:lnTo>
                    <a:pt x="29826" y="279550"/>
                  </a:lnTo>
                  <a:lnTo>
                    <a:pt x="79652" y="329338"/>
                  </a:lnTo>
                  <a:lnTo>
                    <a:pt x="143592" y="356049"/>
                  </a:lnTo>
                  <a:lnTo>
                    <a:pt x="178879" y="359562"/>
                  </a:lnTo>
                  <a:lnTo>
                    <a:pt x="205601" y="357589"/>
                  </a:lnTo>
                  <a:lnTo>
                    <a:pt x="231462" y="351758"/>
                  </a:lnTo>
                  <a:lnTo>
                    <a:pt x="256130" y="342203"/>
                  </a:lnTo>
                  <a:lnTo>
                    <a:pt x="279272" y="329056"/>
                  </a:lnTo>
                  <a:lnTo>
                    <a:pt x="369074" y="419125"/>
                  </a:lnTo>
                  <a:lnTo>
                    <a:pt x="374626" y="423783"/>
                  </a:lnTo>
                  <a:lnTo>
                    <a:pt x="380644" y="427108"/>
                  </a:lnTo>
                  <a:lnTo>
                    <a:pt x="387062" y="429103"/>
                  </a:lnTo>
                  <a:lnTo>
                    <a:pt x="393814" y="429767"/>
                  </a:lnTo>
                  <a:lnTo>
                    <a:pt x="400254" y="429103"/>
                  </a:lnTo>
                  <a:lnTo>
                    <a:pt x="427932" y="395014"/>
                  </a:lnTo>
                  <a:lnTo>
                    <a:pt x="425413" y="382227"/>
                  </a:lnTo>
                  <a:lnTo>
                    <a:pt x="417855" y="370903"/>
                  </a:lnTo>
                  <a:close/>
                </a:path>
                <a:path w="427989" h="429894">
                  <a:moveTo>
                    <a:pt x="59385" y="299986"/>
                  </a:moveTo>
                  <a:lnTo>
                    <a:pt x="38230" y="273767"/>
                  </a:lnTo>
                  <a:lnTo>
                    <a:pt x="22709" y="244492"/>
                  </a:lnTo>
                  <a:lnTo>
                    <a:pt x="13152" y="212824"/>
                  </a:lnTo>
                  <a:lnTo>
                    <a:pt x="9893" y="179425"/>
                  </a:lnTo>
                  <a:lnTo>
                    <a:pt x="13152" y="146036"/>
                  </a:lnTo>
                  <a:lnTo>
                    <a:pt x="38230" y="85378"/>
                  </a:lnTo>
                  <a:lnTo>
                    <a:pt x="85114" y="38354"/>
                  </a:lnTo>
                  <a:lnTo>
                    <a:pt x="145592" y="13200"/>
                  </a:lnTo>
                  <a:lnTo>
                    <a:pt x="178879" y="9931"/>
                  </a:lnTo>
                  <a:lnTo>
                    <a:pt x="212164" y="13200"/>
                  </a:lnTo>
                  <a:lnTo>
                    <a:pt x="272634" y="38354"/>
                  </a:lnTo>
                  <a:lnTo>
                    <a:pt x="327567" y="98759"/>
                  </a:lnTo>
                  <a:lnTo>
                    <a:pt x="343977" y="142949"/>
                  </a:lnTo>
                  <a:lnTo>
                    <a:pt x="347694" y="189319"/>
                  </a:lnTo>
                  <a:lnTo>
                    <a:pt x="338821" y="235042"/>
                  </a:lnTo>
                  <a:lnTo>
                    <a:pt x="317461" y="277291"/>
                  </a:lnTo>
                  <a:lnTo>
                    <a:pt x="316750" y="278002"/>
                  </a:lnTo>
                  <a:lnTo>
                    <a:pt x="312487" y="283729"/>
                  </a:lnTo>
                  <a:lnTo>
                    <a:pt x="282855" y="313747"/>
                  </a:lnTo>
                  <a:lnTo>
                    <a:pt x="277152" y="317715"/>
                  </a:lnTo>
                  <a:lnTo>
                    <a:pt x="276453" y="318427"/>
                  </a:lnTo>
                  <a:lnTo>
                    <a:pt x="254246" y="331676"/>
                  </a:lnTo>
                  <a:lnTo>
                    <a:pt x="230314" y="341472"/>
                  </a:lnTo>
                  <a:lnTo>
                    <a:pt x="205058" y="347546"/>
                  </a:lnTo>
                  <a:lnTo>
                    <a:pt x="178879" y="349630"/>
                  </a:lnTo>
                  <a:lnTo>
                    <a:pt x="145592" y="346362"/>
                  </a:lnTo>
                  <a:lnTo>
                    <a:pt x="114093" y="336777"/>
                  </a:lnTo>
                  <a:lnTo>
                    <a:pt x="85114" y="321207"/>
                  </a:lnTo>
                  <a:lnTo>
                    <a:pt x="59385" y="29998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1236" y="2439823"/>
              <a:ext cx="140296" cy="14069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939907" y="1978023"/>
            <a:ext cx="3016250" cy="2987675"/>
            <a:chOff x="7939907" y="1978023"/>
            <a:chExt cx="3016250" cy="2987675"/>
          </a:xfrm>
        </p:grpSpPr>
        <p:sp>
          <p:nvSpPr>
            <p:cNvPr id="20" name="object 20"/>
            <p:cNvSpPr/>
            <p:nvPr/>
          </p:nvSpPr>
          <p:spPr>
            <a:xfrm>
              <a:off x="7954517" y="1992628"/>
              <a:ext cx="2987040" cy="2958465"/>
            </a:xfrm>
            <a:custGeom>
              <a:avLst/>
              <a:gdLst/>
              <a:ahLst/>
              <a:cxnLst/>
              <a:rect l="l" t="t" r="r" b="b"/>
              <a:pathLst>
                <a:path w="2987040" h="2958465">
                  <a:moveTo>
                    <a:pt x="0" y="53721"/>
                  </a:moveTo>
                  <a:lnTo>
                    <a:pt x="4221" y="32811"/>
                  </a:lnTo>
                  <a:lnTo>
                    <a:pt x="15735" y="15735"/>
                  </a:lnTo>
                  <a:lnTo>
                    <a:pt x="32811" y="4221"/>
                  </a:lnTo>
                  <a:lnTo>
                    <a:pt x="53721" y="0"/>
                  </a:lnTo>
                  <a:lnTo>
                    <a:pt x="2933319" y="0"/>
                  </a:lnTo>
                  <a:lnTo>
                    <a:pt x="2954228" y="4221"/>
                  </a:lnTo>
                  <a:lnTo>
                    <a:pt x="2971304" y="15735"/>
                  </a:lnTo>
                  <a:lnTo>
                    <a:pt x="2982818" y="32811"/>
                  </a:lnTo>
                  <a:lnTo>
                    <a:pt x="2987040" y="53721"/>
                  </a:lnTo>
                  <a:lnTo>
                    <a:pt x="2987040" y="2904363"/>
                  </a:lnTo>
                  <a:lnTo>
                    <a:pt x="2982818" y="2925272"/>
                  </a:lnTo>
                  <a:lnTo>
                    <a:pt x="2971304" y="2942348"/>
                  </a:lnTo>
                  <a:lnTo>
                    <a:pt x="2954228" y="2953862"/>
                  </a:lnTo>
                  <a:lnTo>
                    <a:pt x="2933319" y="2958084"/>
                  </a:lnTo>
                  <a:lnTo>
                    <a:pt x="53721" y="2958084"/>
                  </a:lnTo>
                  <a:lnTo>
                    <a:pt x="32811" y="2953862"/>
                  </a:lnTo>
                  <a:lnTo>
                    <a:pt x="15735" y="2942348"/>
                  </a:lnTo>
                  <a:lnTo>
                    <a:pt x="4221" y="2925272"/>
                  </a:lnTo>
                  <a:lnTo>
                    <a:pt x="0" y="2904363"/>
                  </a:lnTo>
                  <a:lnTo>
                    <a:pt x="0" y="53721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54512" y="1992629"/>
              <a:ext cx="2987040" cy="792480"/>
            </a:xfrm>
            <a:custGeom>
              <a:avLst/>
              <a:gdLst/>
              <a:ahLst/>
              <a:cxnLst/>
              <a:rect l="l" t="t" r="r" b="b"/>
              <a:pathLst>
                <a:path w="2987040" h="792480">
                  <a:moveTo>
                    <a:pt x="2886735" y="0"/>
                  </a:moveTo>
                  <a:lnTo>
                    <a:pt x="100317" y="0"/>
                  </a:lnTo>
                  <a:lnTo>
                    <a:pt x="61271" y="7882"/>
                  </a:lnTo>
                  <a:lnTo>
                    <a:pt x="29384" y="29379"/>
                  </a:lnTo>
                  <a:lnTo>
                    <a:pt x="7884" y="61266"/>
                  </a:lnTo>
                  <a:lnTo>
                    <a:pt x="0" y="100317"/>
                  </a:lnTo>
                  <a:lnTo>
                    <a:pt x="0" y="792480"/>
                  </a:lnTo>
                  <a:lnTo>
                    <a:pt x="2987040" y="792480"/>
                  </a:lnTo>
                  <a:lnTo>
                    <a:pt x="2987040" y="100317"/>
                  </a:lnTo>
                  <a:lnTo>
                    <a:pt x="2979157" y="61266"/>
                  </a:lnTo>
                  <a:lnTo>
                    <a:pt x="2957661" y="29379"/>
                  </a:lnTo>
                  <a:lnTo>
                    <a:pt x="2925778" y="7882"/>
                  </a:lnTo>
                  <a:lnTo>
                    <a:pt x="288673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54512" y="1992629"/>
              <a:ext cx="2987040" cy="792480"/>
            </a:xfrm>
            <a:custGeom>
              <a:avLst/>
              <a:gdLst/>
              <a:ahLst/>
              <a:cxnLst/>
              <a:rect l="l" t="t" r="r" b="b"/>
              <a:pathLst>
                <a:path w="2987040" h="792480">
                  <a:moveTo>
                    <a:pt x="100317" y="0"/>
                  </a:moveTo>
                  <a:lnTo>
                    <a:pt x="2886735" y="0"/>
                  </a:lnTo>
                  <a:lnTo>
                    <a:pt x="2925778" y="7882"/>
                  </a:lnTo>
                  <a:lnTo>
                    <a:pt x="2957661" y="29379"/>
                  </a:lnTo>
                  <a:lnTo>
                    <a:pt x="2979157" y="61266"/>
                  </a:lnTo>
                  <a:lnTo>
                    <a:pt x="2987040" y="100317"/>
                  </a:lnTo>
                  <a:lnTo>
                    <a:pt x="2987040" y="792480"/>
                  </a:lnTo>
                  <a:lnTo>
                    <a:pt x="0" y="792480"/>
                  </a:lnTo>
                  <a:lnTo>
                    <a:pt x="0" y="100317"/>
                  </a:lnTo>
                  <a:lnTo>
                    <a:pt x="7884" y="61266"/>
                  </a:lnTo>
                  <a:lnTo>
                    <a:pt x="29384" y="29379"/>
                  </a:lnTo>
                  <a:lnTo>
                    <a:pt x="61271" y="7882"/>
                  </a:lnTo>
                  <a:lnTo>
                    <a:pt x="100317" y="0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628032" y="2127426"/>
            <a:ext cx="29273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72961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Fokusera </a:t>
            </a:r>
            <a:r>
              <a:rPr sz="1600" b="1" spc="-5" dirty="0">
                <a:latin typeface="Arial"/>
                <a:cs typeface="Arial"/>
              </a:rPr>
              <a:t>&amp; </a:t>
            </a:r>
            <a:r>
              <a:rPr sz="1600" b="1" spc="-10" dirty="0">
                <a:latin typeface="Arial"/>
                <a:cs typeface="Arial"/>
              </a:rPr>
              <a:t>delegera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ansvar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10500" y="2921929"/>
            <a:ext cx="2549525" cy="1774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marR="770890" indent="-157480">
              <a:lnSpc>
                <a:spcPct val="100000"/>
              </a:lnSpc>
              <a:spcBef>
                <a:spcPts val="105"/>
              </a:spcBef>
              <a:buChar char="•"/>
              <a:tabLst>
                <a:tab pos="157480" algn="l"/>
              </a:tabLst>
            </a:pPr>
            <a:r>
              <a:rPr sz="1400" spc="-5" dirty="0">
                <a:latin typeface="Arial"/>
                <a:cs typeface="Arial"/>
              </a:rPr>
              <a:t>Välj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aktivitet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endParaRPr sz="1400">
              <a:latin typeface="Arial"/>
              <a:cs typeface="Arial"/>
            </a:endParaRPr>
          </a:p>
          <a:p>
            <a:pPr marR="727075" algn="ctr">
              <a:lnSpc>
                <a:spcPct val="100000"/>
              </a:lnSpc>
            </a:pPr>
            <a:r>
              <a:rPr sz="1400" b="1" i="1" spc="-5" dirty="0">
                <a:latin typeface="Arial"/>
                <a:cs typeface="Arial"/>
              </a:rPr>
              <a:t>bibehålla</a:t>
            </a:r>
            <a:r>
              <a:rPr sz="1400" b="1" i="1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styrka</a:t>
            </a:r>
            <a:endParaRPr sz="1400">
              <a:latin typeface="Arial"/>
              <a:cs typeface="Arial"/>
            </a:endParaRPr>
          </a:p>
          <a:p>
            <a:pPr marL="157480" indent="-144780">
              <a:lnSpc>
                <a:spcPct val="100000"/>
              </a:lnSpc>
              <a:spcBef>
                <a:spcPts val="1005"/>
              </a:spcBef>
              <a:buChar char="•"/>
              <a:tabLst>
                <a:tab pos="157480" algn="l"/>
              </a:tabLst>
            </a:pPr>
            <a:r>
              <a:rPr sz="1400" spc="-5" dirty="0">
                <a:latin typeface="Arial"/>
                <a:cs typeface="Arial"/>
              </a:rPr>
              <a:t>Välj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aktivitet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förbättra</a:t>
            </a:r>
            <a:endParaRPr sz="1400">
              <a:latin typeface="Arial"/>
              <a:cs typeface="Arial"/>
            </a:endParaRPr>
          </a:p>
          <a:p>
            <a:pPr marR="694055" algn="ct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utvecklingsområdet</a:t>
            </a:r>
            <a:endParaRPr sz="1400">
              <a:latin typeface="Arial"/>
              <a:cs typeface="Arial"/>
            </a:endParaRPr>
          </a:p>
          <a:p>
            <a:pPr marL="156845" marR="48260" indent="-144780">
              <a:lnSpc>
                <a:spcPct val="100000"/>
              </a:lnSpc>
              <a:spcBef>
                <a:spcPts val="994"/>
              </a:spcBef>
              <a:buChar char="•"/>
              <a:tabLst>
                <a:tab pos="157480" algn="l"/>
              </a:tabLst>
            </a:pPr>
            <a:r>
              <a:rPr sz="1400" dirty="0">
                <a:latin typeface="Arial"/>
                <a:cs typeface="Arial"/>
              </a:rPr>
              <a:t>Utse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gruppmedlemmar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som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tar </a:t>
            </a:r>
            <a:r>
              <a:rPr sz="1400" spc="-5" dirty="0">
                <a:latin typeface="Arial"/>
                <a:cs typeface="Arial"/>
              </a:rPr>
              <a:t>ägarskap </a:t>
            </a:r>
            <a:r>
              <a:rPr sz="1400" dirty="0">
                <a:latin typeface="Arial"/>
                <a:cs typeface="Arial"/>
              </a:rPr>
              <a:t>för </a:t>
            </a:r>
            <a:r>
              <a:rPr sz="1400" spc="-10" dirty="0">
                <a:latin typeface="Arial"/>
                <a:cs typeface="Arial"/>
              </a:rPr>
              <a:t>valda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aktiviteter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954018" y="2080260"/>
            <a:ext cx="544195" cy="586740"/>
            <a:chOff x="6954018" y="2080260"/>
            <a:chExt cx="544195" cy="586740"/>
          </a:xfrm>
        </p:grpSpPr>
        <p:sp>
          <p:nvSpPr>
            <p:cNvPr id="26" name="object 26"/>
            <p:cNvSpPr/>
            <p:nvPr/>
          </p:nvSpPr>
          <p:spPr>
            <a:xfrm>
              <a:off x="7066787" y="208026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646" y="0"/>
                  </a:moveTo>
                  <a:lnTo>
                    <a:pt x="166199" y="5695"/>
                  </a:lnTo>
                  <a:lnTo>
                    <a:pt x="120809" y="21918"/>
                  </a:lnTo>
                  <a:lnTo>
                    <a:pt x="80769" y="47374"/>
                  </a:lnTo>
                  <a:lnTo>
                    <a:pt x="47374" y="80769"/>
                  </a:lnTo>
                  <a:lnTo>
                    <a:pt x="21918" y="120809"/>
                  </a:lnTo>
                  <a:lnTo>
                    <a:pt x="5695" y="166199"/>
                  </a:lnTo>
                  <a:lnTo>
                    <a:pt x="0" y="215646"/>
                  </a:lnTo>
                  <a:lnTo>
                    <a:pt x="5695" y="265092"/>
                  </a:lnTo>
                  <a:lnTo>
                    <a:pt x="21918" y="310482"/>
                  </a:lnTo>
                  <a:lnTo>
                    <a:pt x="47374" y="350522"/>
                  </a:lnTo>
                  <a:lnTo>
                    <a:pt x="80769" y="383917"/>
                  </a:lnTo>
                  <a:lnTo>
                    <a:pt x="120809" y="409373"/>
                  </a:lnTo>
                  <a:lnTo>
                    <a:pt x="166199" y="425596"/>
                  </a:lnTo>
                  <a:lnTo>
                    <a:pt x="215646" y="431292"/>
                  </a:lnTo>
                  <a:lnTo>
                    <a:pt x="265092" y="425596"/>
                  </a:lnTo>
                  <a:lnTo>
                    <a:pt x="310482" y="409373"/>
                  </a:lnTo>
                  <a:lnTo>
                    <a:pt x="350522" y="383917"/>
                  </a:lnTo>
                  <a:lnTo>
                    <a:pt x="383917" y="350522"/>
                  </a:lnTo>
                  <a:lnTo>
                    <a:pt x="409373" y="310482"/>
                  </a:lnTo>
                  <a:lnTo>
                    <a:pt x="425596" y="265092"/>
                  </a:lnTo>
                  <a:lnTo>
                    <a:pt x="431292" y="215646"/>
                  </a:lnTo>
                  <a:lnTo>
                    <a:pt x="425596" y="166199"/>
                  </a:lnTo>
                  <a:lnTo>
                    <a:pt x="409373" y="120809"/>
                  </a:lnTo>
                  <a:lnTo>
                    <a:pt x="383917" y="80769"/>
                  </a:lnTo>
                  <a:lnTo>
                    <a:pt x="350522" y="47374"/>
                  </a:lnTo>
                  <a:lnTo>
                    <a:pt x="310482" y="21918"/>
                  </a:lnTo>
                  <a:lnTo>
                    <a:pt x="265092" y="5695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FB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58590" y="2231138"/>
              <a:ext cx="394970" cy="431800"/>
            </a:xfrm>
            <a:custGeom>
              <a:avLst/>
              <a:gdLst/>
              <a:ahLst/>
              <a:cxnLst/>
              <a:rect l="l" t="t" r="r" b="b"/>
              <a:pathLst>
                <a:path w="394970" h="431800">
                  <a:moveTo>
                    <a:pt x="198310" y="430644"/>
                  </a:moveTo>
                  <a:lnTo>
                    <a:pt x="196392" y="430644"/>
                  </a:lnTo>
                  <a:lnTo>
                    <a:pt x="196392" y="431292"/>
                  </a:lnTo>
                  <a:lnTo>
                    <a:pt x="198310" y="431292"/>
                  </a:lnTo>
                  <a:lnTo>
                    <a:pt x="198310" y="430644"/>
                  </a:lnTo>
                  <a:close/>
                </a:path>
                <a:path w="394970" h="431800">
                  <a:moveTo>
                    <a:pt x="199593" y="430009"/>
                  </a:moveTo>
                  <a:lnTo>
                    <a:pt x="195110" y="430009"/>
                  </a:lnTo>
                  <a:lnTo>
                    <a:pt x="195110" y="430644"/>
                  </a:lnTo>
                  <a:lnTo>
                    <a:pt x="199593" y="430644"/>
                  </a:lnTo>
                  <a:lnTo>
                    <a:pt x="199593" y="430009"/>
                  </a:lnTo>
                  <a:close/>
                </a:path>
                <a:path w="394970" h="431800">
                  <a:moveTo>
                    <a:pt x="152742" y="375704"/>
                  </a:moveTo>
                  <a:lnTo>
                    <a:pt x="149542" y="375704"/>
                  </a:lnTo>
                  <a:lnTo>
                    <a:pt x="148247" y="377621"/>
                  </a:lnTo>
                  <a:lnTo>
                    <a:pt x="146329" y="379539"/>
                  </a:lnTo>
                  <a:lnTo>
                    <a:pt x="146329" y="382092"/>
                  </a:lnTo>
                  <a:lnTo>
                    <a:pt x="194462" y="430009"/>
                  </a:lnTo>
                  <a:lnTo>
                    <a:pt x="200875" y="430009"/>
                  </a:lnTo>
                  <a:lnTo>
                    <a:pt x="214811" y="415950"/>
                  </a:lnTo>
                  <a:lnTo>
                    <a:pt x="193179" y="415950"/>
                  </a:lnTo>
                  <a:lnTo>
                    <a:pt x="152742" y="375704"/>
                  </a:lnTo>
                  <a:close/>
                </a:path>
                <a:path w="394970" h="431800">
                  <a:moveTo>
                    <a:pt x="179057" y="62611"/>
                  </a:moveTo>
                  <a:lnTo>
                    <a:pt x="176491" y="62611"/>
                  </a:lnTo>
                  <a:lnTo>
                    <a:pt x="141712" y="64391"/>
                  </a:lnTo>
                  <a:lnTo>
                    <a:pt x="79377" y="72499"/>
                  </a:lnTo>
                  <a:lnTo>
                    <a:pt x="30319" y="86346"/>
                  </a:lnTo>
                  <a:lnTo>
                    <a:pt x="0" y="115011"/>
                  </a:lnTo>
                  <a:lnTo>
                    <a:pt x="0" y="118846"/>
                  </a:lnTo>
                  <a:lnTo>
                    <a:pt x="1282" y="122682"/>
                  </a:lnTo>
                  <a:lnTo>
                    <a:pt x="3848" y="125869"/>
                  </a:lnTo>
                  <a:lnTo>
                    <a:pt x="127066" y="319391"/>
                  </a:lnTo>
                  <a:lnTo>
                    <a:pt x="159402" y="344949"/>
                  </a:lnTo>
                  <a:lnTo>
                    <a:pt x="193179" y="348869"/>
                  </a:lnTo>
                  <a:lnTo>
                    <a:pt x="193179" y="415950"/>
                  </a:lnTo>
                  <a:lnTo>
                    <a:pt x="202171" y="415950"/>
                  </a:lnTo>
                  <a:lnTo>
                    <a:pt x="202171" y="348869"/>
                  </a:lnTo>
                  <a:lnTo>
                    <a:pt x="219013" y="347656"/>
                  </a:lnTo>
                  <a:lnTo>
                    <a:pt x="235858" y="344949"/>
                  </a:lnTo>
                  <a:lnTo>
                    <a:pt x="249816" y="340687"/>
                  </a:lnTo>
                  <a:lnTo>
                    <a:pt x="250891" y="339915"/>
                  </a:lnTo>
                  <a:lnTo>
                    <a:pt x="197675" y="339915"/>
                  </a:lnTo>
                  <a:lnTo>
                    <a:pt x="178337" y="338956"/>
                  </a:lnTo>
                  <a:lnTo>
                    <a:pt x="161888" y="336561"/>
                  </a:lnTo>
                  <a:lnTo>
                    <a:pt x="150014" y="333448"/>
                  </a:lnTo>
                  <a:lnTo>
                    <a:pt x="144399" y="330339"/>
                  </a:lnTo>
                  <a:lnTo>
                    <a:pt x="144399" y="329692"/>
                  </a:lnTo>
                  <a:lnTo>
                    <a:pt x="139626" y="322637"/>
                  </a:lnTo>
                  <a:lnTo>
                    <a:pt x="125466" y="300545"/>
                  </a:lnTo>
                  <a:lnTo>
                    <a:pt x="46850" y="176987"/>
                  </a:lnTo>
                  <a:lnTo>
                    <a:pt x="24384" y="141211"/>
                  </a:lnTo>
                  <a:lnTo>
                    <a:pt x="51366" y="141211"/>
                  </a:lnTo>
                  <a:lnTo>
                    <a:pt x="32595" y="135641"/>
                  </a:lnTo>
                  <a:lnTo>
                    <a:pt x="11544" y="122034"/>
                  </a:lnTo>
                  <a:lnTo>
                    <a:pt x="9626" y="118198"/>
                  </a:lnTo>
                  <a:lnTo>
                    <a:pt x="9626" y="116281"/>
                  </a:lnTo>
                  <a:lnTo>
                    <a:pt x="8978" y="116281"/>
                  </a:lnTo>
                  <a:lnTo>
                    <a:pt x="8978" y="115011"/>
                  </a:lnTo>
                  <a:lnTo>
                    <a:pt x="20622" y="100853"/>
                  </a:lnTo>
                  <a:lnTo>
                    <a:pt x="54019" y="87528"/>
                  </a:lnTo>
                  <a:lnTo>
                    <a:pt x="106726" y="77092"/>
                  </a:lnTo>
                  <a:lnTo>
                    <a:pt x="176491" y="71564"/>
                  </a:lnTo>
                  <a:lnTo>
                    <a:pt x="179057" y="71564"/>
                  </a:lnTo>
                  <a:lnTo>
                    <a:pt x="180987" y="69646"/>
                  </a:lnTo>
                  <a:lnTo>
                    <a:pt x="180987" y="64528"/>
                  </a:lnTo>
                  <a:lnTo>
                    <a:pt x="179057" y="62611"/>
                  </a:lnTo>
                  <a:close/>
                </a:path>
                <a:path w="394970" h="431800">
                  <a:moveTo>
                    <a:pt x="245173" y="375704"/>
                  </a:moveTo>
                  <a:lnTo>
                    <a:pt x="241960" y="375704"/>
                  </a:lnTo>
                  <a:lnTo>
                    <a:pt x="240030" y="377621"/>
                  </a:lnTo>
                  <a:lnTo>
                    <a:pt x="202171" y="415950"/>
                  </a:lnTo>
                  <a:lnTo>
                    <a:pt x="214811" y="415950"/>
                  </a:lnTo>
                  <a:lnTo>
                    <a:pt x="248373" y="382092"/>
                  </a:lnTo>
                  <a:lnTo>
                    <a:pt x="248373" y="379539"/>
                  </a:lnTo>
                  <a:lnTo>
                    <a:pt x="246456" y="377621"/>
                  </a:lnTo>
                  <a:lnTo>
                    <a:pt x="245173" y="375704"/>
                  </a:lnTo>
                  <a:close/>
                </a:path>
                <a:path w="394970" h="431800">
                  <a:moveTo>
                    <a:pt x="381084" y="141211"/>
                  </a:moveTo>
                  <a:lnTo>
                    <a:pt x="370319" y="141211"/>
                  </a:lnTo>
                  <a:lnTo>
                    <a:pt x="316407" y="225552"/>
                  </a:lnTo>
                  <a:lnTo>
                    <a:pt x="262177" y="311407"/>
                  </a:lnTo>
                  <a:lnTo>
                    <a:pt x="253051" y="325732"/>
                  </a:lnTo>
                  <a:lnTo>
                    <a:pt x="250304" y="329692"/>
                  </a:lnTo>
                  <a:lnTo>
                    <a:pt x="250304" y="330339"/>
                  </a:lnTo>
                  <a:lnTo>
                    <a:pt x="244699" y="333448"/>
                  </a:lnTo>
                  <a:lnTo>
                    <a:pt x="232895" y="336561"/>
                  </a:lnTo>
                  <a:lnTo>
                    <a:pt x="216639" y="338956"/>
                  </a:lnTo>
                  <a:lnTo>
                    <a:pt x="197675" y="339915"/>
                  </a:lnTo>
                  <a:lnTo>
                    <a:pt x="250891" y="339915"/>
                  </a:lnTo>
                  <a:lnTo>
                    <a:pt x="258000" y="334810"/>
                  </a:lnTo>
                  <a:lnTo>
                    <a:pt x="263727" y="325540"/>
                  </a:lnTo>
                  <a:lnTo>
                    <a:pt x="381084" y="141211"/>
                  </a:lnTo>
                  <a:close/>
                </a:path>
                <a:path w="394970" h="431800">
                  <a:moveTo>
                    <a:pt x="51366" y="141211"/>
                  </a:moveTo>
                  <a:lnTo>
                    <a:pt x="24384" y="141211"/>
                  </a:lnTo>
                  <a:lnTo>
                    <a:pt x="57145" y="152680"/>
                  </a:lnTo>
                  <a:lnTo>
                    <a:pt x="99233" y="161096"/>
                  </a:lnTo>
                  <a:lnTo>
                    <a:pt x="147218" y="166278"/>
                  </a:lnTo>
                  <a:lnTo>
                    <a:pt x="197675" y="168046"/>
                  </a:lnTo>
                  <a:lnTo>
                    <a:pt x="247848" y="166278"/>
                  </a:lnTo>
                  <a:lnTo>
                    <a:pt x="295794" y="161096"/>
                  </a:lnTo>
                  <a:lnTo>
                    <a:pt x="305803" y="159092"/>
                  </a:lnTo>
                  <a:lnTo>
                    <a:pt x="197675" y="159092"/>
                  </a:lnTo>
                  <a:lnTo>
                    <a:pt x="128610" y="155908"/>
                  </a:lnTo>
                  <a:lnTo>
                    <a:pt x="72601" y="147512"/>
                  </a:lnTo>
                  <a:lnTo>
                    <a:pt x="51366" y="141211"/>
                  </a:lnTo>
                  <a:close/>
                </a:path>
                <a:path w="394970" h="431800">
                  <a:moveTo>
                    <a:pt x="218211" y="62611"/>
                  </a:moveTo>
                  <a:lnTo>
                    <a:pt x="215646" y="62611"/>
                  </a:lnTo>
                  <a:lnTo>
                    <a:pt x="213715" y="64528"/>
                  </a:lnTo>
                  <a:lnTo>
                    <a:pt x="213715" y="69646"/>
                  </a:lnTo>
                  <a:lnTo>
                    <a:pt x="215646" y="71564"/>
                  </a:lnTo>
                  <a:lnTo>
                    <a:pt x="218211" y="71564"/>
                  </a:lnTo>
                  <a:lnTo>
                    <a:pt x="287976" y="77092"/>
                  </a:lnTo>
                  <a:lnTo>
                    <a:pt x="340715" y="87534"/>
                  </a:lnTo>
                  <a:lnTo>
                    <a:pt x="374080" y="100853"/>
                  </a:lnTo>
                  <a:lnTo>
                    <a:pt x="385724" y="115011"/>
                  </a:lnTo>
                  <a:lnTo>
                    <a:pt x="385724" y="116281"/>
                  </a:lnTo>
                  <a:lnTo>
                    <a:pt x="322183" y="147512"/>
                  </a:lnTo>
                  <a:lnTo>
                    <a:pt x="266365" y="155908"/>
                  </a:lnTo>
                  <a:lnTo>
                    <a:pt x="197675" y="159092"/>
                  </a:lnTo>
                  <a:lnTo>
                    <a:pt x="305803" y="159092"/>
                  </a:lnTo>
                  <a:lnTo>
                    <a:pt x="337841" y="152680"/>
                  </a:lnTo>
                  <a:lnTo>
                    <a:pt x="370319" y="141211"/>
                  </a:lnTo>
                  <a:lnTo>
                    <a:pt x="381084" y="141211"/>
                  </a:lnTo>
                  <a:lnTo>
                    <a:pt x="390855" y="125869"/>
                  </a:lnTo>
                  <a:lnTo>
                    <a:pt x="393420" y="122682"/>
                  </a:lnTo>
                  <a:lnTo>
                    <a:pt x="394716" y="118846"/>
                  </a:lnTo>
                  <a:lnTo>
                    <a:pt x="394716" y="115011"/>
                  </a:lnTo>
                  <a:lnTo>
                    <a:pt x="391265" y="104737"/>
                  </a:lnTo>
                  <a:lnTo>
                    <a:pt x="341439" y="78587"/>
                  </a:lnTo>
                  <a:lnTo>
                    <a:pt x="285602" y="67727"/>
                  </a:lnTo>
                  <a:lnTo>
                    <a:pt x="252990" y="64391"/>
                  </a:lnTo>
                  <a:lnTo>
                    <a:pt x="218211" y="62611"/>
                  </a:lnTo>
                  <a:close/>
                </a:path>
                <a:path w="394970" h="431800">
                  <a:moveTo>
                    <a:pt x="198958" y="142481"/>
                  </a:moveTo>
                  <a:lnTo>
                    <a:pt x="195745" y="142481"/>
                  </a:lnTo>
                  <a:lnTo>
                    <a:pt x="195745" y="143116"/>
                  </a:lnTo>
                  <a:lnTo>
                    <a:pt x="198958" y="143116"/>
                  </a:lnTo>
                  <a:lnTo>
                    <a:pt x="198958" y="142481"/>
                  </a:lnTo>
                  <a:close/>
                </a:path>
                <a:path w="394970" h="431800">
                  <a:moveTo>
                    <a:pt x="152742" y="87528"/>
                  </a:moveTo>
                  <a:lnTo>
                    <a:pt x="149538" y="87534"/>
                  </a:lnTo>
                  <a:lnTo>
                    <a:pt x="148247" y="89446"/>
                  </a:lnTo>
                  <a:lnTo>
                    <a:pt x="146329" y="91363"/>
                  </a:lnTo>
                  <a:lnTo>
                    <a:pt x="146329" y="93916"/>
                  </a:lnTo>
                  <a:lnTo>
                    <a:pt x="194462" y="141846"/>
                  </a:lnTo>
                  <a:lnTo>
                    <a:pt x="194462" y="142481"/>
                  </a:lnTo>
                  <a:lnTo>
                    <a:pt x="200240" y="142481"/>
                  </a:lnTo>
                  <a:lnTo>
                    <a:pt x="200240" y="141846"/>
                  </a:lnTo>
                  <a:lnTo>
                    <a:pt x="200875" y="141846"/>
                  </a:lnTo>
                  <a:lnTo>
                    <a:pt x="214808" y="127787"/>
                  </a:lnTo>
                  <a:lnTo>
                    <a:pt x="193179" y="127787"/>
                  </a:lnTo>
                  <a:lnTo>
                    <a:pt x="152742" y="87528"/>
                  </a:lnTo>
                  <a:close/>
                </a:path>
                <a:path w="394970" h="431800">
                  <a:moveTo>
                    <a:pt x="199593" y="0"/>
                  </a:moveTo>
                  <a:lnTo>
                    <a:pt x="195110" y="0"/>
                  </a:lnTo>
                  <a:lnTo>
                    <a:pt x="193179" y="1917"/>
                  </a:lnTo>
                  <a:lnTo>
                    <a:pt x="193179" y="127787"/>
                  </a:lnTo>
                  <a:lnTo>
                    <a:pt x="202171" y="127787"/>
                  </a:lnTo>
                  <a:lnTo>
                    <a:pt x="202171" y="1917"/>
                  </a:lnTo>
                  <a:lnTo>
                    <a:pt x="199593" y="0"/>
                  </a:lnTo>
                  <a:close/>
                </a:path>
                <a:path w="394970" h="431800">
                  <a:moveTo>
                    <a:pt x="245173" y="87528"/>
                  </a:moveTo>
                  <a:lnTo>
                    <a:pt x="241954" y="87534"/>
                  </a:lnTo>
                  <a:lnTo>
                    <a:pt x="240030" y="89446"/>
                  </a:lnTo>
                  <a:lnTo>
                    <a:pt x="202171" y="127787"/>
                  </a:lnTo>
                  <a:lnTo>
                    <a:pt x="214808" y="127787"/>
                  </a:lnTo>
                  <a:lnTo>
                    <a:pt x="248373" y="93916"/>
                  </a:lnTo>
                  <a:lnTo>
                    <a:pt x="248373" y="91363"/>
                  </a:lnTo>
                  <a:lnTo>
                    <a:pt x="246456" y="89446"/>
                  </a:lnTo>
                  <a:lnTo>
                    <a:pt x="245173" y="87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0347" y="2226566"/>
              <a:ext cx="111188" cy="15226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958590" y="2293749"/>
              <a:ext cx="394970" cy="368935"/>
            </a:xfrm>
            <a:custGeom>
              <a:avLst/>
              <a:gdLst/>
              <a:ahLst/>
              <a:cxnLst/>
              <a:rect l="l" t="t" r="r" b="b"/>
              <a:pathLst>
                <a:path w="394970" h="368935">
                  <a:moveTo>
                    <a:pt x="390855" y="63258"/>
                  </a:moveTo>
                  <a:lnTo>
                    <a:pt x="324116" y="168046"/>
                  </a:lnTo>
                  <a:lnTo>
                    <a:pt x="299973" y="206062"/>
                  </a:lnTo>
                  <a:lnTo>
                    <a:pt x="278780" y="239287"/>
                  </a:lnTo>
                  <a:lnTo>
                    <a:pt x="263727" y="262929"/>
                  </a:lnTo>
                  <a:lnTo>
                    <a:pt x="258000" y="272199"/>
                  </a:lnTo>
                  <a:lnTo>
                    <a:pt x="249816" y="278076"/>
                  </a:lnTo>
                  <a:lnTo>
                    <a:pt x="235858" y="282338"/>
                  </a:lnTo>
                  <a:lnTo>
                    <a:pt x="219013" y="285045"/>
                  </a:lnTo>
                  <a:lnTo>
                    <a:pt x="202171" y="286258"/>
                  </a:lnTo>
                  <a:lnTo>
                    <a:pt x="202171" y="353339"/>
                  </a:lnTo>
                  <a:lnTo>
                    <a:pt x="240030" y="315010"/>
                  </a:lnTo>
                  <a:lnTo>
                    <a:pt x="241960" y="313093"/>
                  </a:lnTo>
                  <a:lnTo>
                    <a:pt x="245173" y="313093"/>
                  </a:lnTo>
                  <a:lnTo>
                    <a:pt x="246456" y="315010"/>
                  </a:lnTo>
                  <a:lnTo>
                    <a:pt x="248373" y="316928"/>
                  </a:lnTo>
                  <a:lnTo>
                    <a:pt x="248373" y="319481"/>
                  </a:lnTo>
                  <a:lnTo>
                    <a:pt x="246456" y="321398"/>
                  </a:lnTo>
                  <a:lnTo>
                    <a:pt x="200875" y="367398"/>
                  </a:lnTo>
                  <a:lnTo>
                    <a:pt x="199593" y="367398"/>
                  </a:lnTo>
                  <a:lnTo>
                    <a:pt x="199593" y="368033"/>
                  </a:lnTo>
                  <a:lnTo>
                    <a:pt x="198958" y="368033"/>
                  </a:lnTo>
                  <a:lnTo>
                    <a:pt x="198310" y="368033"/>
                  </a:lnTo>
                  <a:lnTo>
                    <a:pt x="198310" y="368681"/>
                  </a:lnTo>
                  <a:lnTo>
                    <a:pt x="197675" y="368681"/>
                  </a:lnTo>
                  <a:lnTo>
                    <a:pt x="196392" y="368681"/>
                  </a:lnTo>
                  <a:lnTo>
                    <a:pt x="196392" y="368033"/>
                  </a:lnTo>
                  <a:lnTo>
                    <a:pt x="195745" y="368033"/>
                  </a:lnTo>
                  <a:lnTo>
                    <a:pt x="195110" y="368033"/>
                  </a:lnTo>
                  <a:lnTo>
                    <a:pt x="195110" y="367398"/>
                  </a:lnTo>
                  <a:lnTo>
                    <a:pt x="194462" y="367398"/>
                  </a:lnTo>
                  <a:lnTo>
                    <a:pt x="148247" y="321398"/>
                  </a:lnTo>
                  <a:lnTo>
                    <a:pt x="146329" y="319481"/>
                  </a:lnTo>
                  <a:lnTo>
                    <a:pt x="146329" y="316928"/>
                  </a:lnTo>
                  <a:lnTo>
                    <a:pt x="148247" y="315010"/>
                  </a:lnTo>
                  <a:lnTo>
                    <a:pt x="149542" y="313093"/>
                  </a:lnTo>
                  <a:lnTo>
                    <a:pt x="152742" y="313093"/>
                  </a:lnTo>
                  <a:lnTo>
                    <a:pt x="154673" y="315010"/>
                  </a:lnTo>
                  <a:lnTo>
                    <a:pt x="193179" y="353339"/>
                  </a:lnTo>
                  <a:lnTo>
                    <a:pt x="193179" y="286258"/>
                  </a:lnTo>
                  <a:lnTo>
                    <a:pt x="145254" y="278076"/>
                  </a:lnTo>
                  <a:lnTo>
                    <a:pt x="127066" y="256780"/>
                  </a:lnTo>
                  <a:lnTo>
                    <a:pt x="102928" y="218843"/>
                  </a:lnTo>
                  <a:lnTo>
                    <a:pt x="71450" y="169404"/>
                  </a:lnTo>
                  <a:lnTo>
                    <a:pt x="39789" y="119481"/>
                  </a:lnTo>
                  <a:lnTo>
                    <a:pt x="3848" y="63258"/>
                  </a:lnTo>
                  <a:lnTo>
                    <a:pt x="1282" y="60071"/>
                  </a:lnTo>
                  <a:lnTo>
                    <a:pt x="0" y="56235"/>
                  </a:lnTo>
                  <a:lnTo>
                    <a:pt x="0" y="52400"/>
                  </a:lnTo>
                  <a:lnTo>
                    <a:pt x="30319" y="23735"/>
                  </a:lnTo>
                  <a:lnTo>
                    <a:pt x="79377" y="9888"/>
                  </a:lnTo>
                  <a:lnTo>
                    <a:pt x="141712" y="1780"/>
                  </a:lnTo>
                  <a:lnTo>
                    <a:pt x="176491" y="0"/>
                  </a:lnTo>
                  <a:lnTo>
                    <a:pt x="179057" y="0"/>
                  </a:lnTo>
                  <a:lnTo>
                    <a:pt x="180987" y="1917"/>
                  </a:lnTo>
                  <a:lnTo>
                    <a:pt x="180987" y="4470"/>
                  </a:lnTo>
                  <a:lnTo>
                    <a:pt x="180987" y="7035"/>
                  </a:lnTo>
                  <a:lnTo>
                    <a:pt x="179057" y="8953"/>
                  </a:lnTo>
                  <a:lnTo>
                    <a:pt x="176491" y="8953"/>
                  </a:lnTo>
                  <a:lnTo>
                    <a:pt x="106726" y="14481"/>
                  </a:lnTo>
                  <a:lnTo>
                    <a:pt x="53987" y="24923"/>
                  </a:lnTo>
                  <a:lnTo>
                    <a:pt x="20622" y="38242"/>
                  </a:lnTo>
                  <a:lnTo>
                    <a:pt x="8978" y="52400"/>
                  </a:lnTo>
                  <a:lnTo>
                    <a:pt x="8978" y="53035"/>
                  </a:lnTo>
                  <a:lnTo>
                    <a:pt x="8978" y="53670"/>
                  </a:lnTo>
                  <a:lnTo>
                    <a:pt x="9626" y="53670"/>
                  </a:lnTo>
                  <a:lnTo>
                    <a:pt x="9626" y="55587"/>
                  </a:lnTo>
                  <a:lnTo>
                    <a:pt x="10261" y="56870"/>
                  </a:lnTo>
                  <a:lnTo>
                    <a:pt x="10909" y="58153"/>
                  </a:lnTo>
                  <a:lnTo>
                    <a:pt x="11544" y="59423"/>
                  </a:lnTo>
                  <a:lnTo>
                    <a:pt x="32595" y="73030"/>
                  </a:lnTo>
                  <a:lnTo>
                    <a:pt x="72601" y="84901"/>
                  </a:lnTo>
                  <a:lnTo>
                    <a:pt x="128610" y="93297"/>
                  </a:lnTo>
                  <a:lnTo>
                    <a:pt x="197675" y="96481"/>
                  </a:lnTo>
                  <a:lnTo>
                    <a:pt x="266365" y="93297"/>
                  </a:lnTo>
                  <a:lnTo>
                    <a:pt x="322183" y="84901"/>
                  </a:lnTo>
                  <a:lnTo>
                    <a:pt x="362117" y="73030"/>
                  </a:lnTo>
                  <a:lnTo>
                    <a:pt x="383159" y="59423"/>
                  </a:lnTo>
                  <a:lnTo>
                    <a:pt x="383794" y="58153"/>
                  </a:lnTo>
                  <a:lnTo>
                    <a:pt x="384441" y="56870"/>
                  </a:lnTo>
                  <a:lnTo>
                    <a:pt x="385076" y="55587"/>
                  </a:lnTo>
                  <a:lnTo>
                    <a:pt x="385724" y="53670"/>
                  </a:lnTo>
                  <a:lnTo>
                    <a:pt x="385724" y="52400"/>
                  </a:lnTo>
                  <a:lnTo>
                    <a:pt x="374080" y="38242"/>
                  </a:lnTo>
                  <a:lnTo>
                    <a:pt x="340715" y="24923"/>
                  </a:lnTo>
                  <a:lnTo>
                    <a:pt x="287976" y="14481"/>
                  </a:lnTo>
                  <a:lnTo>
                    <a:pt x="218211" y="8953"/>
                  </a:lnTo>
                  <a:lnTo>
                    <a:pt x="215646" y="8953"/>
                  </a:lnTo>
                  <a:lnTo>
                    <a:pt x="213715" y="7035"/>
                  </a:lnTo>
                  <a:lnTo>
                    <a:pt x="213715" y="4470"/>
                  </a:lnTo>
                  <a:lnTo>
                    <a:pt x="213715" y="1917"/>
                  </a:lnTo>
                  <a:lnTo>
                    <a:pt x="215646" y="0"/>
                  </a:lnTo>
                  <a:lnTo>
                    <a:pt x="218211" y="0"/>
                  </a:lnTo>
                  <a:lnTo>
                    <a:pt x="252990" y="1780"/>
                  </a:lnTo>
                  <a:lnTo>
                    <a:pt x="315325" y="9888"/>
                  </a:lnTo>
                  <a:lnTo>
                    <a:pt x="364385" y="23735"/>
                  </a:lnTo>
                  <a:lnTo>
                    <a:pt x="394716" y="52400"/>
                  </a:lnTo>
                  <a:lnTo>
                    <a:pt x="394716" y="56235"/>
                  </a:lnTo>
                  <a:lnTo>
                    <a:pt x="393420" y="60071"/>
                  </a:lnTo>
                  <a:lnTo>
                    <a:pt x="390855" y="63258"/>
                  </a:lnTo>
                  <a:close/>
                </a:path>
                <a:path w="394970" h="368935">
                  <a:moveTo>
                    <a:pt x="370319" y="78600"/>
                  </a:moveTo>
                  <a:lnTo>
                    <a:pt x="337841" y="90069"/>
                  </a:lnTo>
                  <a:lnTo>
                    <a:pt x="295794" y="98485"/>
                  </a:lnTo>
                  <a:lnTo>
                    <a:pt x="247848" y="103667"/>
                  </a:lnTo>
                  <a:lnTo>
                    <a:pt x="197675" y="105435"/>
                  </a:lnTo>
                  <a:lnTo>
                    <a:pt x="147218" y="103667"/>
                  </a:lnTo>
                  <a:lnTo>
                    <a:pt x="99233" y="98485"/>
                  </a:lnTo>
                  <a:lnTo>
                    <a:pt x="57145" y="90069"/>
                  </a:lnTo>
                  <a:lnTo>
                    <a:pt x="24384" y="78600"/>
                  </a:lnTo>
                  <a:lnTo>
                    <a:pt x="46850" y="114376"/>
                  </a:lnTo>
                  <a:lnTo>
                    <a:pt x="96385" y="192239"/>
                  </a:lnTo>
                  <a:lnTo>
                    <a:pt x="125466" y="237934"/>
                  </a:lnTo>
                  <a:lnTo>
                    <a:pt x="139626" y="260026"/>
                  </a:lnTo>
                  <a:lnTo>
                    <a:pt x="144399" y="267081"/>
                  </a:lnTo>
                  <a:lnTo>
                    <a:pt x="144399" y="267728"/>
                  </a:lnTo>
                  <a:lnTo>
                    <a:pt x="150014" y="270837"/>
                  </a:lnTo>
                  <a:lnTo>
                    <a:pt x="161888" y="273950"/>
                  </a:lnTo>
                  <a:lnTo>
                    <a:pt x="178337" y="276345"/>
                  </a:lnTo>
                  <a:lnTo>
                    <a:pt x="197675" y="277304"/>
                  </a:lnTo>
                  <a:lnTo>
                    <a:pt x="216639" y="276345"/>
                  </a:lnTo>
                  <a:lnTo>
                    <a:pt x="232895" y="273950"/>
                  </a:lnTo>
                  <a:lnTo>
                    <a:pt x="244699" y="270837"/>
                  </a:lnTo>
                  <a:lnTo>
                    <a:pt x="250304" y="267728"/>
                  </a:lnTo>
                  <a:lnTo>
                    <a:pt x="250304" y="267081"/>
                  </a:lnTo>
                  <a:lnTo>
                    <a:pt x="253051" y="263121"/>
                  </a:lnTo>
                  <a:lnTo>
                    <a:pt x="262177" y="248796"/>
                  </a:lnTo>
                  <a:lnTo>
                    <a:pt x="281892" y="217578"/>
                  </a:lnTo>
                  <a:lnTo>
                    <a:pt x="316407" y="162941"/>
                  </a:lnTo>
                  <a:lnTo>
                    <a:pt x="370319" y="7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985404" y="2127426"/>
            <a:ext cx="29254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123253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Följ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upp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 </a:t>
            </a:r>
            <a:r>
              <a:rPr sz="1600" b="1" spc="-10" dirty="0">
                <a:latin typeface="Arial"/>
                <a:cs typeface="Arial"/>
              </a:rPr>
              <a:t>nästa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möte/APT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67239" y="2921929"/>
            <a:ext cx="2486660" cy="1861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105"/>
              </a:spcBef>
              <a:buChar char="•"/>
              <a:tabLst>
                <a:tab pos="157480" algn="l"/>
              </a:tabLst>
            </a:pPr>
            <a:r>
              <a:rPr sz="1400" dirty="0">
                <a:latin typeface="Arial"/>
                <a:cs typeface="Arial"/>
              </a:rPr>
              <a:t>I nästa </a:t>
            </a:r>
            <a:r>
              <a:rPr sz="1400" spc="-5" dirty="0">
                <a:latin typeface="Arial"/>
                <a:cs typeface="Arial"/>
              </a:rPr>
              <a:t>gruppmöte/APT; </a:t>
            </a:r>
            <a:r>
              <a:rPr sz="1400" dirty="0">
                <a:latin typeface="Arial"/>
                <a:cs typeface="Arial"/>
              </a:rPr>
              <a:t> diskutera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era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aktiviteter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titta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på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resultatutvecklingen</a:t>
            </a:r>
            <a:endParaRPr sz="1400">
              <a:latin typeface="Arial"/>
              <a:cs typeface="Arial"/>
            </a:endParaRPr>
          </a:p>
          <a:p>
            <a:pPr marL="156845" marR="81915" indent="-144780">
              <a:lnSpc>
                <a:spcPct val="100000"/>
              </a:lnSpc>
              <a:spcBef>
                <a:spcPts val="1005"/>
              </a:spcBef>
              <a:buChar char="•"/>
              <a:tabLst>
                <a:tab pos="157480" algn="l"/>
              </a:tabLst>
            </a:pPr>
            <a:r>
              <a:rPr sz="1400" spc="-5" dirty="0">
                <a:latin typeface="Arial"/>
                <a:cs typeface="Arial"/>
              </a:rPr>
              <a:t>Behåll </a:t>
            </a:r>
            <a:r>
              <a:rPr sz="1400" dirty="0">
                <a:latin typeface="Arial"/>
                <a:cs typeface="Arial"/>
              </a:rPr>
              <a:t>aktiviteterna om </a:t>
            </a:r>
            <a:r>
              <a:rPr sz="1400" spc="-5" dirty="0">
                <a:latin typeface="Arial"/>
                <a:cs typeface="Arial"/>
              </a:rPr>
              <a:t>ni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fortfarande har förbättrings- </a:t>
            </a:r>
            <a:r>
              <a:rPr sz="1400" dirty="0">
                <a:latin typeface="Arial"/>
                <a:cs typeface="Arial"/>
              </a:rPr>
              <a:t> potential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på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dessa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områden,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eller välj </a:t>
            </a:r>
            <a:r>
              <a:rPr sz="1400" dirty="0">
                <a:latin typeface="Arial"/>
                <a:cs typeface="Arial"/>
              </a:rPr>
              <a:t>2 </a:t>
            </a:r>
            <a:r>
              <a:rPr sz="1400" spc="-10" dirty="0">
                <a:latin typeface="Arial"/>
                <a:cs typeface="Arial"/>
              </a:rPr>
              <a:t>nya </a:t>
            </a:r>
            <a:r>
              <a:rPr sz="1400" dirty="0">
                <a:latin typeface="Arial"/>
                <a:cs typeface="Arial"/>
              </a:rPr>
              <a:t>aktiviteter 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utifrån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ert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nya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nuläge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306252" y="2116583"/>
            <a:ext cx="564515" cy="558165"/>
            <a:chOff x="10306252" y="2116583"/>
            <a:chExt cx="564515" cy="558165"/>
          </a:xfrm>
        </p:grpSpPr>
        <p:sp>
          <p:nvSpPr>
            <p:cNvPr id="33" name="object 33"/>
            <p:cNvSpPr/>
            <p:nvPr/>
          </p:nvSpPr>
          <p:spPr>
            <a:xfrm>
              <a:off x="10439400" y="2241804"/>
              <a:ext cx="431800" cy="433070"/>
            </a:xfrm>
            <a:custGeom>
              <a:avLst/>
              <a:gdLst/>
              <a:ahLst/>
              <a:cxnLst/>
              <a:rect l="l" t="t" r="r" b="b"/>
              <a:pathLst>
                <a:path w="431800" h="433069">
                  <a:moveTo>
                    <a:pt x="215646" y="0"/>
                  </a:moveTo>
                  <a:lnTo>
                    <a:pt x="166199" y="5715"/>
                  </a:lnTo>
                  <a:lnTo>
                    <a:pt x="120809" y="21995"/>
                  </a:lnTo>
                  <a:lnTo>
                    <a:pt x="80769" y="47542"/>
                  </a:lnTo>
                  <a:lnTo>
                    <a:pt x="47374" y="81055"/>
                  </a:lnTo>
                  <a:lnTo>
                    <a:pt x="21918" y="121236"/>
                  </a:lnTo>
                  <a:lnTo>
                    <a:pt x="5695" y="166787"/>
                  </a:lnTo>
                  <a:lnTo>
                    <a:pt x="0" y="216408"/>
                  </a:lnTo>
                  <a:lnTo>
                    <a:pt x="5695" y="266028"/>
                  </a:lnTo>
                  <a:lnTo>
                    <a:pt x="21918" y="311579"/>
                  </a:lnTo>
                  <a:lnTo>
                    <a:pt x="47374" y="351760"/>
                  </a:lnTo>
                  <a:lnTo>
                    <a:pt x="80769" y="385273"/>
                  </a:lnTo>
                  <a:lnTo>
                    <a:pt x="120809" y="410820"/>
                  </a:lnTo>
                  <a:lnTo>
                    <a:pt x="166199" y="427100"/>
                  </a:lnTo>
                  <a:lnTo>
                    <a:pt x="215646" y="432816"/>
                  </a:lnTo>
                  <a:lnTo>
                    <a:pt x="265092" y="427100"/>
                  </a:lnTo>
                  <a:lnTo>
                    <a:pt x="310482" y="410820"/>
                  </a:lnTo>
                  <a:lnTo>
                    <a:pt x="350522" y="385273"/>
                  </a:lnTo>
                  <a:lnTo>
                    <a:pt x="383917" y="351760"/>
                  </a:lnTo>
                  <a:lnTo>
                    <a:pt x="409373" y="311579"/>
                  </a:lnTo>
                  <a:lnTo>
                    <a:pt x="425596" y="266028"/>
                  </a:lnTo>
                  <a:lnTo>
                    <a:pt x="431292" y="216408"/>
                  </a:lnTo>
                  <a:lnTo>
                    <a:pt x="425596" y="166787"/>
                  </a:lnTo>
                  <a:lnTo>
                    <a:pt x="409373" y="121236"/>
                  </a:lnTo>
                  <a:lnTo>
                    <a:pt x="383917" y="81055"/>
                  </a:lnTo>
                  <a:lnTo>
                    <a:pt x="350522" y="47542"/>
                  </a:lnTo>
                  <a:lnTo>
                    <a:pt x="310482" y="21995"/>
                  </a:lnTo>
                  <a:lnTo>
                    <a:pt x="265092" y="5715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FB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306657" y="2116989"/>
              <a:ext cx="374015" cy="212090"/>
            </a:xfrm>
            <a:custGeom>
              <a:avLst/>
              <a:gdLst/>
              <a:ahLst/>
              <a:cxnLst/>
              <a:rect l="l" t="t" r="r" b="b"/>
              <a:pathLst>
                <a:path w="374015" h="212089">
                  <a:moveTo>
                    <a:pt x="15723" y="211462"/>
                  </a:moveTo>
                  <a:lnTo>
                    <a:pt x="4532" y="211462"/>
                  </a:lnTo>
                  <a:lnTo>
                    <a:pt x="0" y="206926"/>
                  </a:lnTo>
                  <a:lnTo>
                    <a:pt x="0" y="201332"/>
                  </a:lnTo>
                  <a:lnTo>
                    <a:pt x="3686" y="165542"/>
                  </a:lnTo>
                  <a:lnTo>
                    <a:pt x="31333" y="96264"/>
                  </a:lnTo>
                  <a:lnTo>
                    <a:pt x="85209" y="37654"/>
                  </a:lnTo>
                  <a:lnTo>
                    <a:pt x="120731" y="17004"/>
                  </a:lnTo>
                  <a:lnTo>
                    <a:pt x="159721" y="4318"/>
                  </a:lnTo>
                  <a:lnTo>
                    <a:pt x="201276" y="0"/>
                  </a:lnTo>
                  <a:lnTo>
                    <a:pt x="227840" y="1864"/>
                  </a:lnTo>
                  <a:lnTo>
                    <a:pt x="279511" y="16476"/>
                  </a:lnTo>
                  <a:lnTo>
                    <a:pt x="316698" y="37349"/>
                  </a:lnTo>
                  <a:lnTo>
                    <a:pt x="351212" y="67324"/>
                  </a:lnTo>
                  <a:lnTo>
                    <a:pt x="349960" y="29336"/>
                  </a:lnTo>
                  <a:lnTo>
                    <a:pt x="349827" y="23527"/>
                  </a:lnTo>
                  <a:lnTo>
                    <a:pt x="354263" y="18890"/>
                  </a:lnTo>
                  <a:lnTo>
                    <a:pt x="365445" y="18639"/>
                  </a:lnTo>
                  <a:lnTo>
                    <a:pt x="370082" y="23071"/>
                  </a:lnTo>
                  <a:lnTo>
                    <a:pt x="370208" y="28665"/>
                  </a:lnTo>
                  <a:lnTo>
                    <a:pt x="372376" y="94511"/>
                  </a:lnTo>
                  <a:lnTo>
                    <a:pt x="373939" y="98295"/>
                  </a:lnTo>
                  <a:lnTo>
                    <a:pt x="373075" y="102644"/>
                  </a:lnTo>
                  <a:lnTo>
                    <a:pt x="367293" y="108438"/>
                  </a:lnTo>
                  <a:lnTo>
                    <a:pt x="362945" y="109308"/>
                  </a:lnTo>
                  <a:lnTo>
                    <a:pt x="359163" y="107751"/>
                  </a:lnTo>
                  <a:lnTo>
                    <a:pt x="287726" y="105395"/>
                  </a:lnTo>
                  <a:lnTo>
                    <a:pt x="283346" y="100710"/>
                  </a:lnTo>
                  <a:lnTo>
                    <a:pt x="283713" y="89526"/>
                  </a:lnTo>
                  <a:lnTo>
                    <a:pt x="288394" y="85141"/>
                  </a:lnTo>
                  <a:lnTo>
                    <a:pt x="341572" y="86898"/>
                  </a:lnTo>
                  <a:lnTo>
                    <a:pt x="330780" y="75367"/>
                  </a:lnTo>
                  <a:lnTo>
                    <a:pt x="293477" y="46399"/>
                  </a:lnTo>
                  <a:lnTo>
                    <a:pt x="248631" y="26917"/>
                  </a:lnTo>
                  <a:lnTo>
                    <a:pt x="201276" y="20260"/>
                  </a:lnTo>
                  <a:lnTo>
                    <a:pt x="163978" y="24139"/>
                  </a:lnTo>
                  <a:lnTo>
                    <a:pt x="97089" y="54082"/>
                  </a:lnTo>
                  <a:lnTo>
                    <a:pt x="48573" y="106858"/>
                  </a:lnTo>
                  <a:lnTo>
                    <a:pt x="23586" y="169204"/>
                  </a:lnTo>
                  <a:lnTo>
                    <a:pt x="20254" y="201332"/>
                  </a:lnTo>
                  <a:lnTo>
                    <a:pt x="20254" y="206926"/>
                  </a:lnTo>
                  <a:lnTo>
                    <a:pt x="15723" y="2114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06657" y="2116989"/>
              <a:ext cx="374015" cy="212090"/>
            </a:xfrm>
            <a:custGeom>
              <a:avLst/>
              <a:gdLst/>
              <a:ahLst/>
              <a:cxnLst/>
              <a:rect l="l" t="t" r="r" b="b"/>
              <a:pathLst>
                <a:path w="374015" h="212089">
                  <a:moveTo>
                    <a:pt x="201276" y="20260"/>
                  </a:moveTo>
                  <a:lnTo>
                    <a:pt x="248631" y="26917"/>
                  </a:lnTo>
                  <a:lnTo>
                    <a:pt x="293477" y="46399"/>
                  </a:lnTo>
                  <a:lnTo>
                    <a:pt x="330780" y="75367"/>
                  </a:lnTo>
                  <a:lnTo>
                    <a:pt x="341572" y="86898"/>
                  </a:lnTo>
                  <a:lnTo>
                    <a:pt x="293983" y="85328"/>
                  </a:lnTo>
                  <a:lnTo>
                    <a:pt x="288394" y="85141"/>
                  </a:lnTo>
                  <a:lnTo>
                    <a:pt x="283713" y="89526"/>
                  </a:lnTo>
                  <a:lnTo>
                    <a:pt x="283529" y="95119"/>
                  </a:lnTo>
                  <a:lnTo>
                    <a:pt x="283346" y="100710"/>
                  </a:lnTo>
                  <a:lnTo>
                    <a:pt x="287726" y="105395"/>
                  </a:lnTo>
                  <a:lnTo>
                    <a:pt x="293318" y="105575"/>
                  </a:lnTo>
                  <a:lnTo>
                    <a:pt x="359163" y="107751"/>
                  </a:lnTo>
                  <a:lnTo>
                    <a:pt x="362945" y="109308"/>
                  </a:lnTo>
                  <a:lnTo>
                    <a:pt x="367293" y="108438"/>
                  </a:lnTo>
                  <a:lnTo>
                    <a:pt x="370185" y="105541"/>
                  </a:lnTo>
                  <a:lnTo>
                    <a:pt x="373075" y="102644"/>
                  </a:lnTo>
                  <a:lnTo>
                    <a:pt x="373939" y="98295"/>
                  </a:lnTo>
                  <a:lnTo>
                    <a:pt x="372376" y="94511"/>
                  </a:lnTo>
                  <a:lnTo>
                    <a:pt x="370208" y="28665"/>
                  </a:lnTo>
                  <a:lnTo>
                    <a:pt x="370082" y="23071"/>
                  </a:lnTo>
                  <a:lnTo>
                    <a:pt x="365445" y="18639"/>
                  </a:lnTo>
                  <a:lnTo>
                    <a:pt x="359853" y="18762"/>
                  </a:lnTo>
                  <a:lnTo>
                    <a:pt x="354263" y="18890"/>
                  </a:lnTo>
                  <a:lnTo>
                    <a:pt x="349827" y="23527"/>
                  </a:lnTo>
                  <a:lnTo>
                    <a:pt x="349953" y="29118"/>
                  </a:lnTo>
                  <a:lnTo>
                    <a:pt x="349953" y="29263"/>
                  </a:lnTo>
                  <a:lnTo>
                    <a:pt x="351212" y="67324"/>
                  </a:lnTo>
                  <a:lnTo>
                    <a:pt x="316698" y="37349"/>
                  </a:lnTo>
                  <a:lnTo>
                    <a:pt x="279511" y="16476"/>
                  </a:lnTo>
                  <a:lnTo>
                    <a:pt x="227840" y="1864"/>
                  </a:lnTo>
                  <a:lnTo>
                    <a:pt x="201276" y="0"/>
                  </a:lnTo>
                  <a:lnTo>
                    <a:pt x="159721" y="4318"/>
                  </a:lnTo>
                  <a:lnTo>
                    <a:pt x="120731" y="17004"/>
                  </a:lnTo>
                  <a:lnTo>
                    <a:pt x="85209" y="37654"/>
                  </a:lnTo>
                  <a:lnTo>
                    <a:pt x="54061" y="65862"/>
                  </a:lnTo>
                  <a:lnTo>
                    <a:pt x="14336" y="130005"/>
                  </a:lnTo>
                  <a:lnTo>
                    <a:pt x="0" y="201332"/>
                  </a:lnTo>
                  <a:lnTo>
                    <a:pt x="0" y="206926"/>
                  </a:lnTo>
                  <a:lnTo>
                    <a:pt x="4532" y="211462"/>
                  </a:lnTo>
                  <a:lnTo>
                    <a:pt x="10127" y="211462"/>
                  </a:lnTo>
                  <a:lnTo>
                    <a:pt x="15723" y="211462"/>
                  </a:lnTo>
                  <a:lnTo>
                    <a:pt x="20254" y="206926"/>
                  </a:lnTo>
                  <a:lnTo>
                    <a:pt x="20254" y="201332"/>
                  </a:lnTo>
                  <a:lnTo>
                    <a:pt x="23586" y="169204"/>
                  </a:lnTo>
                  <a:lnTo>
                    <a:pt x="48573" y="106858"/>
                  </a:lnTo>
                  <a:lnTo>
                    <a:pt x="97089" y="54082"/>
                  </a:lnTo>
                  <a:lnTo>
                    <a:pt x="163978" y="24139"/>
                  </a:lnTo>
                  <a:lnTo>
                    <a:pt x="201276" y="202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37815" y="2308191"/>
              <a:ext cx="374015" cy="212090"/>
            </a:xfrm>
            <a:custGeom>
              <a:avLst/>
              <a:gdLst/>
              <a:ahLst/>
              <a:cxnLst/>
              <a:rect l="l" t="t" r="r" b="b"/>
              <a:pathLst>
                <a:path w="374015" h="212089">
                  <a:moveTo>
                    <a:pt x="172662" y="211465"/>
                  </a:moveTo>
                  <a:lnTo>
                    <a:pt x="119900" y="204075"/>
                  </a:lnTo>
                  <a:lnTo>
                    <a:pt x="70040" y="182445"/>
                  </a:lnTo>
                  <a:lnTo>
                    <a:pt x="33541" y="154926"/>
                  </a:lnTo>
                  <a:lnTo>
                    <a:pt x="22726" y="144137"/>
                  </a:lnTo>
                  <a:lnTo>
                    <a:pt x="23980" y="182125"/>
                  </a:lnTo>
                  <a:lnTo>
                    <a:pt x="24112" y="187938"/>
                  </a:lnTo>
                  <a:lnTo>
                    <a:pt x="19675" y="192576"/>
                  </a:lnTo>
                  <a:lnTo>
                    <a:pt x="8494" y="192825"/>
                  </a:lnTo>
                  <a:lnTo>
                    <a:pt x="3858" y="188391"/>
                  </a:lnTo>
                  <a:lnTo>
                    <a:pt x="3731" y="182793"/>
                  </a:lnTo>
                  <a:lnTo>
                    <a:pt x="1563" y="116946"/>
                  </a:lnTo>
                  <a:lnTo>
                    <a:pt x="0" y="113163"/>
                  </a:lnTo>
                  <a:lnTo>
                    <a:pt x="863" y="108817"/>
                  </a:lnTo>
                  <a:lnTo>
                    <a:pt x="6646" y="103027"/>
                  </a:lnTo>
                  <a:lnTo>
                    <a:pt x="10994" y="102154"/>
                  </a:lnTo>
                  <a:lnTo>
                    <a:pt x="14776" y="103711"/>
                  </a:lnTo>
                  <a:lnTo>
                    <a:pt x="86212" y="106070"/>
                  </a:lnTo>
                  <a:lnTo>
                    <a:pt x="90592" y="110751"/>
                  </a:lnTo>
                  <a:lnTo>
                    <a:pt x="90225" y="121933"/>
                  </a:lnTo>
                  <a:lnTo>
                    <a:pt x="85545" y="126317"/>
                  </a:lnTo>
                  <a:lnTo>
                    <a:pt x="32366" y="124567"/>
                  </a:lnTo>
                  <a:lnTo>
                    <a:pt x="43159" y="136096"/>
                  </a:lnTo>
                  <a:lnTo>
                    <a:pt x="80462" y="165065"/>
                  </a:lnTo>
                  <a:lnTo>
                    <a:pt x="125308" y="184545"/>
                  </a:lnTo>
                  <a:lnTo>
                    <a:pt x="172662" y="191199"/>
                  </a:lnTo>
                  <a:lnTo>
                    <a:pt x="209960" y="187320"/>
                  </a:lnTo>
                  <a:lnTo>
                    <a:pt x="276849" y="157381"/>
                  </a:lnTo>
                  <a:lnTo>
                    <a:pt x="325365" y="104604"/>
                  </a:lnTo>
                  <a:lnTo>
                    <a:pt x="350352" y="42256"/>
                  </a:lnTo>
                  <a:lnTo>
                    <a:pt x="353684" y="10130"/>
                  </a:lnTo>
                  <a:lnTo>
                    <a:pt x="353684" y="4532"/>
                  </a:lnTo>
                  <a:lnTo>
                    <a:pt x="358216" y="0"/>
                  </a:lnTo>
                  <a:lnTo>
                    <a:pt x="363811" y="0"/>
                  </a:lnTo>
                  <a:lnTo>
                    <a:pt x="369407" y="0"/>
                  </a:lnTo>
                  <a:lnTo>
                    <a:pt x="373939" y="4532"/>
                  </a:lnTo>
                  <a:lnTo>
                    <a:pt x="373939" y="10130"/>
                  </a:lnTo>
                  <a:lnTo>
                    <a:pt x="370252" y="45922"/>
                  </a:lnTo>
                  <a:lnTo>
                    <a:pt x="342605" y="115202"/>
                  </a:lnTo>
                  <a:lnTo>
                    <a:pt x="288729" y="173814"/>
                  </a:lnTo>
                  <a:lnTo>
                    <a:pt x="253208" y="194462"/>
                  </a:lnTo>
                  <a:lnTo>
                    <a:pt x="214217" y="207147"/>
                  </a:lnTo>
                  <a:lnTo>
                    <a:pt x="172662" y="211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337815" y="2308191"/>
              <a:ext cx="374015" cy="212090"/>
            </a:xfrm>
            <a:custGeom>
              <a:avLst/>
              <a:gdLst/>
              <a:ahLst/>
              <a:cxnLst/>
              <a:rect l="l" t="t" r="r" b="b"/>
              <a:pathLst>
                <a:path w="374015" h="212089">
                  <a:moveTo>
                    <a:pt x="363811" y="0"/>
                  </a:moveTo>
                  <a:lnTo>
                    <a:pt x="358216" y="0"/>
                  </a:lnTo>
                  <a:lnTo>
                    <a:pt x="353684" y="4532"/>
                  </a:lnTo>
                  <a:lnTo>
                    <a:pt x="353684" y="10130"/>
                  </a:lnTo>
                  <a:lnTo>
                    <a:pt x="350352" y="42256"/>
                  </a:lnTo>
                  <a:lnTo>
                    <a:pt x="325365" y="104604"/>
                  </a:lnTo>
                  <a:lnTo>
                    <a:pt x="276849" y="157381"/>
                  </a:lnTo>
                  <a:lnTo>
                    <a:pt x="209960" y="187320"/>
                  </a:lnTo>
                  <a:lnTo>
                    <a:pt x="172662" y="191199"/>
                  </a:lnTo>
                  <a:lnTo>
                    <a:pt x="148833" y="189520"/>
                  </a:lnTo>
                  <a:lnTo>
                    <a:pt x="102410" y="176363"/>
                  </a:lnTo>
                  <a:lnTo>
                    <a:pt x="67264" y="156392"/>
                  </a:lnTo>
                  <a:lnTo>
                    <a:pt x="32366" y="124567"/>
                  </a:lnTo>
                  <a:lnTo>
                    <a:pt x="79956" y="126137"/>
                  </a:lnTo>
                  <a:lnTo>
                    <a:pt x="85545" y="126317"/>
                  </a:lnTo>
                  <a:lnTo>
                    <a:pt x="90225" y="121933"/>
                  </a:lnTo>
                  <a:lnTo>
                    <a:pt x="90409" y="116342"/>
                  </a:lnTo>
                  <a:lnTo>
                    <a:pt x="90592" y="110751"/>
                  </a:lnTo>
                  <a:lnTo>
                    <a:pt x="86212" y="106070"/>
                  </a:lnTo>
                  <a:lnTo>
                    <a:pt x="80620" y="105882"/>
                  </a:lnTo>
                  <a:lnTo>
                    <a:pt x="14776" y="103711"/>
                  </a:lnTo>
                  <a:lnTo>
                    <a:pt x="10994" y="102154"/>
                  </a:lnTo>
                  <a:lnTo>
                    <a:pt x="6646" y="103027"/>
                  </a:lnTo>
                  <a:lnTo>
                    <a:pt x="3753" y="105921"/>
                  </a:lnTo>
                  <a:lnTo>
                    <a:pt x="863" y="108817"/>
                  </a:lnTo>
                  <a:lnTo>
                    <a:pt x="0" y="113163"/>
                  </a:lnTo>
                  <a:lnTo>
                    <a:pt x="1563" y="116946"/>
                  </a:lnTo>
                  <a:lnTo>
                    <a:pt x="3731" y="182793"/>
                  </a:lnTo>
                  <a:lnTo>
                    <a:pt x="3858" y="188391"/>
                  </a:lnTo>
                  <a:lnTo>
                    <a:pt x="8494" y="192825"/>
                  </a:lnTo>
                  <a:lnTo>
                    <a:pt x="14086" y="192699"/>
                  </a:lnTo>
                  <a:lnTo>
                    <a:pt x="19675" y="192576"/>
                  </a:lnTo>
                  <a:lnTo>
                    <a:pt x="24112" y="187938"/>
                  </a:lnTo>
                  <a:lnTo>
                    <a:pt x="23986" y="182344"/>
                  </a:lnTo>
                  <a:lnTo>
                    <a:pt x="23986" y="182201"/>
                  </a:lnTo>
                  <a:lnTo>
                    <a:pt x="22726" y="144137"/>
                  </a:lnTo>
                  <a:lnTo>
                    <a:pt x="57240" y="174113"/>
                  </a:lnTo>
                  <a:lnTo>
                    <a:pt x="94427" y="194990"/>
                  </a:lnTo>
                  <a:lnTo>
                    <a:pt x="146098" y="209601"/>
                  </a:lnTo>
                  <a:lnTo>
                    <a:pt x="172662" y="211465"/>
                  </a:lnTo>
                  <a:lnTo>
                    <a:pt x="214217" y="207147"/>
                  </a:lnTo>
                  <a:lnTo>
                    <a:pt x="253208" y="194462"/>
                  </a:lnTo>
                  <a:lnTo>
                    <a:pt x="288729" y="173814"/>
                  </a:lnTo>
                  <a:lnTo>
                    <a:pt x="319877" y="145606"/>
                  </a:lnTo>
                  <a:lnTo>
                    <a:pt x="359602" y="81460"/>
                  </a:lnTo>
                  <a:lnTo>
                    <a:pt x="373939" y="10130"/>
                  </a:lnTo>
                  <a:lnTo>
                    <a:pt x="373939" y="4532"/>
                  </a:lnTo>
                  <a:lnTo>
                    <a:pt x="369407" y="0"/>
                  </a:lnTo>
                  <a:lnTo>
                    <a:pt x="36381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7712964" y="3323844"/>
            <a:ext cx="113030" cy="294640"/>
          </a:xfrm>
          <a:custGeom>
            <a:avLst/>
            <a:gdLst/>
            <a:ahLst/>
            <a:cxnLst/>
            <a:rect l="l" t="t" r="r" b="b"/>
            <a:pathLst>
              <a:path w="113029" h="294639">
                <a:moveTo>
                  <a:pt x="0" y="0"/>
                </a:moveTo>
                <a:lnTo>
                  <a:pt x="0" y="294132"/>
                </a:lnTo>
                <a:lnTo>
                  <a:pt x="112776" y="147066"/>
                </a:lnTo>
                <a:lnTo>
                  <a:pt x="0" y="0"/>
                </a:lnTo>
                <a:close/>
              </a:path>
            </a:pathLst>
          </a:custGeom>
          <a:solidFill>
            <a:srgbClr val="FB9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474495" y="5315453"/>
            <a:ext cx="3242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För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mer inspiration,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Appendix.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495857" y="6257762"/>
            <a:ext cx="14605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dirty="0">
                <a:solidFill>
                  <a:srgbClr val="888888"/>
                </a:solidFill>
                <a:latin typeface="Arial"/>
                <a:cs typeface="Arial"/>
              </a:rPr>
              <a:t>3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3684" y="4546853"/>
            <a:ext cx="9566275" cy="447040"/>
            <a:chOff x="1313684" y="4546853"/>
            <a:chExt cx="9566275" cy="447040"/>
          </a:xfrm>
        </p:grpSpPr>
        <p:sp>
          <p:nvSpPr>
            <p:cNvPr id="3" name="object 3"/>
            <p:cNvSpPr/>
            <p:nvPr/>
          </p:nvSpPr>
          <p:spPr>
            <a:xfrm>
              <a:off x="1323590" y="4586477"/>
              <a:ext cx="9546590" cy="253365"/>
            </a:xfrm>
            <a:custGeom>
              <a:avLst/>
              <a:gdLst/>
              <a:ahLst/>
              <a:cxnLst/>
              <a:rect l="l" t="t" r="r" b="b"/>
              <a:pathLst>
                <a:path w="9546590" h="253364">
                  <a:moveTo>
                    <a:pt x="69837" y="252984"/>
                  </a:moveTo>
                  <a:lnTo>
                    <a:pt x="42653" y="247495"/>
                  </a:lnTo>
                  <a:lnTo>
                    <a:pt x="20454" y="232529"/>
                  </a:lnTo>
                  <a:lnTo>
                    <a:pt x="5488" y="210330"/>
                  </a:lnTo>
                  <a:lnTo>
                    <a:pt x="0" y="183146"/>
                  </a:lnTo>
                  <a:lnTo>
                    <a:pt x="0" y="69837"/>
                  </a:lnTo>
                  <a:lnTo>
                    <a:pt x="5488" y="42653"/>
                  </a:lnTo>
                  <a:lnTo>
                    <a:pt x="20454" y="20454"/>
                  </a:lnTo>
                  <a:lnTo>
                    <a:pt x="42653" y="5488"/>
                  </a:lnTo>
                  <a:lnTo>
                    <a:pt x="69837" y="0"/>
                  </a:lnTo>
                  <a:lnTo>
                    <a:pt x="9476511" y="0"/>
                  </a:lnTo>
                  <a:lnTo>
                    <a:pt x="9503687" y="5488"/>
                  </a:lnTo>
                  <a:lnTo>
                    <a:pt x="9525882" y="20454"/>
                  </a:lnTo>
                  <a:lnTo>
                    <a:pt x="9540848" y="42653"/>
                  </a:lnTo>
                  <a:lnTo>
                    <a:pt x="9546336" y="69837"/>
                  </a:lnTo>
                  <a:lnTo>
                    <a:pt x="9546336" y="183146"/>
                  </a:lnTo>
                  <a:lnTo>
                    <a:pt x="9540848" y="210330"/>
                  </a:lnTo>
                  <a:lnTo>
                    <a:pt x="9525882" y="232529"/>
                  </a:lnTo>
                  <a:lnTo>
                    <a:pt x="9503687" y="247495"/>
                  </a:lnTo>
                  <a:lnTo>
                    <a:pt x="9476511" y="252984"/>
                  </a:lnTo>
                  <a:lnTo>
                    <a:pt x="69837" y="252984"/>
                  </a:lnTo>
                  <a:close/>
                </a:path>
              </a:pathLst>
            </a:custGeom>
            <a:ln w="19812">
              <a:solidFill>
                <a:srgbClr val="E2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23593" y="4546853"/>
              <a:ext cx="9546590" cy="160020"/>
            </a:xfrm>
            <a:custGeom>
              <a:avLst/>
              <a:gdLst/>
              <a:ahLst/>
              <a:cxnLst/>
              <a:rect l="l" t="t" r="r" b="b"/>
              <a:pathLst>
                <a:path w="9546590" h="160020">
                  <a:moveTo>
                    <a:pt x="9546336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9546336" y="160020"/>
                  </a:lnTo>
                  <a:lnTo>
                    <a:pt x="9546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765" y="4839461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h="154304">
                  <a:moveTo>
                    <a:pt x="0" y="0"/>
                  </a:moveTo>
                  <a:lnTo>
                    <a:pt x="0" y="154101"/>
                  </a:lnTo>
                </a:path>
              </a:pathLst>
            </a:custGeom>
            <a:ln w="19812">
              <a:solidFill>
                <a:srgbClr val="E2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370317" y="3557778"/>
            <a:ext cx="4509770" cy="445770"/>
            <a:chOff x="6370317" y="3557778"/>
            <a:chExt cx="4509770" cy="445770"/>
          </a:xfrm>
        </p:grpSpPr>
        <p:sp>
          <p:nvSpPr>
            <p:cNvPr id="7" name="object 7"/>
            <p:cNvSpPr/>
            <p:nvPr/>
          </p:nvSpPr>
          <p:spPr>
            <a:xfrm>
              <a:off x="6380223" y="3595878"/>
              <a:ext cx="4490085" cy="253365"/>
            </a:xfrm>
            <a:custGeom>
              <a:avLst/>
              <a:gdLst/>
              <a:ahLst/>
              <a:cxnLst/>
              <a:rect l="l" t="t" r="r" b="b"/>
              <a:pathLst>
                <a:path w="4490084" h="253364">
                  <a:moveTo>
                    <a:pt x="69837" y="252984"/>
                  </a:moveTo>
                  <a:lnTo>
                    <a:pt x="42653" y="247495"/>
                  </a:lnTo>
                  <a:lnTo>
                    <a:pt x="20454" y="232529"/>
                  </a:lnTo>
                  <a:lnTo>
                    <a:pt x="5488" y="210330"/>
                  </a:lnTo>
                  <a:lnTo>
                    <a:pt x="0" y="183146"/>
                  </a:lnTo>
                  <a:lnTo>
                    <a:pt x="0" y="69837"/>
                  </a:lnTo>
                  <a:lnTo>
                    <a:pt x="5488" y="42653"/>
                  </a:lnTo>
                  <a:lnTo>
                    <a:pt x="20454" y="20454"/>
                  </a:lnTo>
                  <a:lnTo>
                    <a:pt x="42653" y="5488"/>
                  </a:lnTo>
                  <a:lnTo>
                    <a:pt x="69837" y="0"/>
                  </a:lnTo>
                  <a:lnTo>
                    <a:pt x="4419866" y="0"/>
                  </a:lnTo>
                  <a:lnTo>
                    <a:pt x="4447050" y="5488"/>
                  </a:lnTo>
                  <a:lnTo>
                    <a:pt x="4469249" y="20454"/>
                  </a:lnTo>
                  <a:lnTo>
                    <a:pt x="4484215" y="42653"/>
                  </a:lnTo>
                  <a:lnTo>
                    <a:pt x="4489704" y="69837"/>
                  </a:lnTo>
                  <a:lnTo>
                    <a:pt x="4489704" y="183146"/>
                  </a:lnTo>
                  <a:lnTo>
                    <a:pt x="4484215" y="210330"/>
                  </a:lnTo>
                  <a:lnTo>
                    <a:pt x="4469249" y="232529"/>
                  </a:lnTo>
                  <a:lnTo>
                    <a:pt x="4447050" y="247495"/>
                  </a:lnTo>
                  <a:lnTo>
                    <a:pt x="4419866" y="252984"/>
                  </a:lnTo>
                  <a:lnTo>
                    <a:pt x="69837" y="252984"/>
                  </a:lnTo>
                  <a:close/>
                </a:path>
              </a:pathLst>
            </a:custGeom>
            <a:ln w="19812">
              <a:solidFill>
                <a:srgbClr val="E2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80225" y="3557778"/>
              <a:ext cx="4490085" cy="158750"/>
            </a:xfrm>
            <a:custGeom>
              <a:avLst/>
              <a:gdLst/>
              <a:ahLst/>
              <a:cxnLst/>
              <a:rect l="l" t="t" r="r" b="b"/>
              <a:pathLst>
                <a:path w="4490084" h="158750">
                  <a:moveTo>
                    <a:pt x="4489704" y="0"/>
                  </a:moveTo>
                  <a:lnTo>
                    <a:pt x="0" y="0"/>
                  </a:lnTo>
                  <a:lnTo>
                    <a:pt x="0" y="158495"/>
                  </a:lnTo>
                  <a:lnTo>
                    <a:pt x="4489704" y="158495"/>
                  </a:lnTo>
                  <a:lnTo>
                    <a:pt x="4489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25079" y="3848862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h="154304">
                  <a:moveTo>
                    <a:pt x="0" y="0"/>
                  </a:moveTo>
                  <a:lnTo>
                    <a:pt x="0" y="154101"/>
                  </a:lnTo>
                </a:path>
              </a:pathLst>
            </a:custGeom>
            <a:ln w="19812">
              <a:solidFill>
                <a:srgbClr val="E2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313685" y="3557778"/>
            <a:ext cx="4509770" cy="445770"/>
            <a:chOff x="1313685" y="3557778"/>
            <a:chExt cx="4509770" cy="445770"/>
          </a:xfrm>
        </p:grpSpPr>
        <p:sp>
          <p:nvSpPr>
            <p:cNvPr id="11" name="object 11"/>
            <p:cNvSpPr/>
            <p:nvPr/>
          </p:nvSpPr>
          <p:spPr>
            <a:xfrm>
              <a:off x="1323591" y="3595878"/>
              <a:ext cx="4490085" cy="253365"/>
            </a:xfrm>
            <a:custGeom>
              <a:avLst/>
              <a:gdLst/>
              <a:ahLst/>
              <a:cxnLst/>
              <a:rect l="l" t="t" r="r" b="b"/>
              <a:pathLst>
                <a:path w="4490085" h="253364">
                  <a:moveTo>
                    <a:pt x="69837" y="252984"/>
                  </a:moveTo>
                  <a:lnTo>
                    <a:pt x="42653" y="247495"/>
                  </a:lnTo>
                  <a:lnTo>
                    <a:pt x="20454" y="232529"/>
                  </a:lnTo>
                  <a:lnTo>
                    <a:pt x="5488" y="210330"/>
                  </a:lnTo>
                  <a:lnTo>
                    <a:pt x="0" y="183146"/>
                  </a:lnTo>
                  <a:lnTo>
                    <a:pt x="0" y="69837"/>
                  </a:lnTo>
                  <a:lnTo>
                    <a:pt x="5488" y="42653"/>
                  </a:lnTo>
                  <a:lnTo>
                    <a:pt x="20454" y="20454"/>
                  </a:lnTo>
                  <a:lnTo>
                    <a:pt x="42653" y="5488"/>
                  </a:lnTo>
                  <a:lnTo>
                    <a:pt x="69837" y="0"/>
                  </a:lnTo>
                  <a:lnTo>
                    <a:pt x="4419866" y="0"/>
                  </a:lnTo>
                  <a:lnTo>
                    <a:pt x="4447050" y="5488"/>
                  </a:lnTo>
                  <a:lnTo>
                    <a:pt x="4469249" y="20454"/>
                  </a:lnTo>
                  <a:lnTo>
                    <a:pt x="4484215" y="42653"/>
                  </a:lnTo>
                  <a:lnTo>
                    <a:pt x="4489704" y="69837"/>
                  </a:lnTo>
                  <a:lnTo>
                    <a:pt x="4489704" y="183146"/>
                  </a:lnTo>
                  <a:lnTo>
                    <a:pt x="4484215" y="210330"/>
                  </a:lnTo>
                  <a:lnTo>
                    <a:pt x="4469249" y="232529"/>
                  </a:lnTo>
                  <a:lnTo>
                    <a:pt x="4447050" y="247495"/>
                  </a:lnTo>
                  <a:lnTo>
                    <a:pt x="4419866" y="252984"/>
                  </a:lnTo>
                  <a:lnTo>
                    <a:pt x="69837" y="252984"/>
                  </a:lnTo>
                  <a:close/>
                </a:path>
              </a:pathLst>
            </a:custGeom>
            <a:ln w="19812">
              <a:solidFill>
                <a:srgbClr val="E2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23593" y="3557778"/>
              <a:ext cx="4490085" cy="158750"/>
            </a:xfrm>
            <a:custGeom>
              <a:avLst/>
              <a:gdLst/>
              <a:ahLst/>
              <a:cxnLst/>
              <a:rect l="l" t="t" r="r" b="b"/>
              <a:pathLst>
                <a:path w="4490085" h="158750">
                  <a:moveTo>
                    <a:pt x="4489704" y="0"/>
                  </a:moveTo>
                  <a:lnTo>
                    <a:pt x="0" y="0"/>
                  </a:lnTo>
                  <a:lnTo>
                    <a:pt x="0" y="158495"/>
                  </a:lnTo>
                  <a:lnTo>
                    <a:pt x="4489704" y="158495"/>
                  </a:lnTo>
                  <a:lnTo>
                    <a:pt x="4489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68447" y="3848862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h="154304">
                  <a:moveTo>
                    <a:pt x="0" y="0"/>
                  </a:moveTo>
                  <a:lnTo>
                    <a:pt x="0" y="154101"/>
                  </a:lnTo>
                </a:path>
              </a:pathLst>
            </a:custGeom>
            <a:ln w="19812">
              <a:solidFill>
                <a:srgbClr val="E2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87298" y="798385"/>
            <a:ext cx="7179945" cy="8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90"/>
              </a:lnSpc>
              <a:spcBef>
                <a:spcPts val="100"/>
              </a:spcBef>
            </a:pPr>
            <a:r>
              <a:rPr spc="-20" dirty="0"/>
              <a:t>Teambarometerns</a:t>
            </a:r>
            <a:r>
              <a:rPr spc="-65" dirty="0"/>
              <a:t> </a:t>
            </a:r>
            <a:r>
              <a:rPr dirty="0"/>
              <a:t>6</a:t>
            </a:r>
            <a:r>
              <a:rPr spc="-35" dirty="0"/>
              <a:t> </a:t>
            </a:r>
            <a:r>
              <a:rPr spc="-5" dirty="0"/>
              <a:t>dimensioner</a:t>
            </a:r>
          </a:p>
          <a:p>
            <a:pPr marL="12700">
              <a:lnSpc>
                <a:spcPts val="2130"/>
              </a:lnSpc>
            </a:pPr>
            <a:r>
              <a:rPr sz="1800" b="0" spc="-20" dirty="0">
                <a:latin typeface="Arial"/>
                <a:cs typeface="Arial"/>
              </a:rPr>
              <a:t>Vi</a:t>
            </a:r>
            <a:r>
              <a:rPr sz="1800" b="0" spc="-5" dirty="0">
                <a:latin typeface="Arial"/>
                <a:cs typeface="Arial"/>
              </a:rPr>
              <a:t> strävar efter att skapa</a:t>
            </a:r>
            <a:r>
              <a:rPr sz="1800" b="0" spc="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produktiva</a:t>
            </a:r>
            <a:r>
              <a:rPr sz="1800" b="0" spc="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och</a:t>
            </a:r>
            <a:r>
              <a:rPr sz="1800" b="0" spc="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hållbara</a:t>
            </a:r>
            <a:r>
              <a:rPr sz="1800" b="0" spc="1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team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55149" y="2797184"/>
            <a:ext cx="686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105" dirty="0">
                <a:latin typeface="Arial"/>
                <a:cs typeface="Arial"/>
              </a:rPr>
              <a:t>T</a:t>
            </a:r>
            <a:r>
              <a:rPr sz="1000" b="1" spc="75" dirty="0">
                <a:latin typeface="Arial"/>
                <a:cs typeface="Arial"/>
              </a:rPr>
              <a:t>y</a:t>
            </a:r>
            <a:r>
              <a:rPr sz="1000" b="1" spc="90" dirty="0">
                <a:latin typeface="Arial"/>
                <a:cs typeface="Arial"/>
              </a:rPr>
              <a:t>dligh</a:t>
            </a:r>
            <a:r>
              <a:rPr sz="1000" b="1" spc="85" dirty="0">
                <a:latin typeface="Arial"/>
                <a:cs typeface="Arial"/>
              </a:rPr>
              <a:t>e</a:t>
            </a:r>
            <a:r>
              <a:rPr sz="1000" b="1" spc="-5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49652" y="2797184"/>
            <a:ext cx="4254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85" dirty="0">
                <a:latin typeface="Arial"/>
                <a:cs typeface="Arial"/>
              </a:rPr>
              <a:t>Vär</a:t>
            </a:r>
            <a:r>
              <a:rPr sz="1000" b="1" spc="90" dirty="0">
                <a:latin typeface="Arial"/>
                <a:cs typeface="Arial"/>
              </a:rPr>
              <a:t>d</a:t>
            </a:r>
            <a:r>
              <a:rPr sz="1000" b="1" spc="-5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20969" y="2797184"/>
            <a:ext cx="8083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85" dirty="0">
                <a:latin typeface="Arial"/>
                <a:cs typeface="Arial"/>
              </a:rPr>
              <a:t>E</a:t>
            </a:r>
            <a:r>
              <a:rPr sz="1000" b="1" spc="95" dirty="0">
                <a:latin typeface="Arial"/>
                <a:cs typeface="Arial"/>
              </a:rPr>
              <a:t>ff</a:t>
            </a:r>
            <a:r>
              <a:rPr sz="1000" b="1" spc="85" dirty="0">
                <a:latin typeface="Arial"/>
                <a:cs typeface="Arial"/>
              </a:rPr>
              <a:t>ek</a:t>
            </a:r>
            <a:r>
              <a:rPr sz="1000" b="1" spc="95" dirty="0">
                <a:latin typeface="Arial"/>
                <a:cs typeface="Arial"/>
              </a:rPr>
              <a:t>t</a:t>
            </a:r>
            <a:r>
              <a:rPr sz="1000" b="1" spc="90" dirty="0">
                <a:latin typeface="Arial"/>
                <a:cs typeface="Arial"/>
              </a:rPr>
              <a:t>i</a:t>
            </a:r>
            <a:r>
              <a:rPr sz="1000" b="1" spc="100" dirty="0">
                <a:latin typeface="Arial"/>
                <a:cs typeface="Arial"/>
              </a:rPr>
              <a:t>v</a:t>
            </a:r>
            <a:r>
              <a:rPr sz="1000" b="1" spc="90" dirty="0">
                <a:latin typeface="Arial"/>
                <a:cs typeface="Arial"/>
              </a:rPr>
              <a:t>i</a:t>
            </a:r>
            <a:r>
              <a:rPr sz="1000" b="1" spc="95" dirty="0">
                <a:latin typeface="Arial"/>
                <a:cs typeface="Arial"/>
              </a:rPr>
              <a:t>t</a:t>
            </a:r>
            <a:r>
              <a:rPr sz="1000" b="1" spc="85" dirty="0">
                <a:latin typeface="Arial"/>
                <a:cs typeface="Arial"/>
              </a:rPr>
              <a:t>e</a:t>
            </a:r>
            <a:r>
              <a:rPr sz="1000" b="1" spc="-5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63279" y="4015926"/>
            <a:ext cx="1615440" cy="56134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P</a:t>
            </a:r>
            <a:r>
              <a:rPr sz="1400" b="1" spc="-90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r</a:t>
            </a:r>
            <a:r>
              <a:rPr sz="1400" b="1" spc="-8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o</a:t>
            </a:r>
            <a:r>
              <a:rPr sz="1400" b="1" spc="-9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d</a:t>
            </a:r>
            <a:r>
              <a:rPr sz="1400" b="1" spc="-9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u</a:t>
            </a:r>
            <a:r>
              <a:rPr sz="1400" b="1" spc="-9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k</a:t>
            </a:r>
            <a:r>
              <a:rPr sz="1400" b="1" spc="-90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t</a:t>
            </a:r>
            <a:r>
              <a:rPr sz="1400" b="1" spc="-90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v</a:t>
            </a:r>
            <a:r>
              <a:rPr sz="1400" b="1" spc="-10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t</a:t>
            </a:r>
            <a:r>
              <a:rPr sz="1400" b="1" spc="-90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e</a:t>
            </a:r>
            <a:r>
              <a:rPr sz="1400" b="1" spc="-90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550"/>
              </a:spcBef>
            </a:pPr>
            <a:r>
              <a:rPr sz="1000" i="1" spc="65" dirty="0">
                <a:latin typeface="Arial"/>
                <a:cs typeface="Arial"/>
              </a:rPr>
              <a:t>Våra</a:t>
            </a:r>
            <a:r>
              <a:rPr sz="1000" i="1" spc="200" dirty="0">
                <a:latin typeface="Arial"/>
                <a:cs typeface="Arial"/>
              </a:rPr>
              <a:t> </a:t>
            </a:r>
            <a:r>
              <a:rPr sz="1000" i="1" spc="80" dirty="0">
                <a:latin typeface="Arial"/>
                <a:cs typeface="Arial"/>
              </a:rPr>
              <a:t>förutsättningar</a:t>
            </a:r>
            <a:r>
              <a:rPr sz="1000" i="1" spc="225" dirty="0">
                <a:latin typeface="Arial"/>
                <a:cs typeface="Arial"/>
              </a:rPr>
              <a:t> </a:t>
            </a:r>
            <a:r>
              <a:rPr sz="1000" i="1" spc="55" dirty="0">
                <a:latin typeface="Arial"/>
                <a:cs typeface="Arial"/>
              </a:rPr>
              <a:t>att</a:t>
            </a:r>
            <a:r>
              <a:rPr sz="1000" i="1" spc="-185" dirty="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01556" y="4551939"/>
            <a:ext cx="11430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80" dirty="0">
                <a:latin typeface="Arial"/>
                <a:cs typeface="Arial"/>
              </a:rPr>
              <a:t>prestera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b="1" i="1" spc="65" dirty="0">
                <a:latin typeface="Arial"/>
                <a:cs typeface="Arial"/>
              </a:rPr>
              <a:t>just</a:t>
            </a:r>
            <a:r>
              <a:rPr sz="1000" b="1" i="1" spc="185" dirty="0">
                <a:latin typeface="Arial"/>
                <a:cs typeface="Arial"/>
              </a:rPr>
              <a:t> </a:t>
            </a:r>
            <a:r>
              <a:rPr sz="1000" b="1" i="1" spc="45" dirty="0">
                <a:latin typeface="Arial"/>
                <a:cs typeface="Arial"/>
              </a:rPr>
              <a:t>nu</a:t>
            </a:r>
            <a:r>
              <a:rPr sz="1000" b="1" i="1" spc="-180" dirty="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62598" y="2797241"/>
            <a:ext cx="7829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80" dirty="0">
                <a:latin typeface="Arial"/>
                <a:cs typeface="Arial"/>
              </a:rPr>
              <a:t>Belastning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7088" y="2797241"/>
            <a:ext cx="8528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75" dirty="0">
                <a:latin typeface="Arial"/>
                <a:cs typeface="Arial"/>
              </a:rPr>
              <a:t>Gemenskap</a:t>
            </a:r>
            <a:r>
              <a:rPr sz="1000" b="1" spc="-185" dirty="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00138" y="2797241"/>
            <a:ext cx="7753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80" dirty="0">
                <a:latin typeface="Arial"/>
                <a:cs typeface="Arial"/>
              </a:rPr>
              <a:t>Entusiasm</a:t>
            </a:r>
            <a:r>
              <a:rPr sz="1000" b="1" spc="-185" dirty="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15107" y="4015926"/>
            <a:ext cx="1612265" cy="56134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R="25400" algn="ctr">
              <a:lnSpc>
                <a:spcPct val="100000"/>
              </a:lnSpc>
              <a:spcBef>
                <a:spcPts val="885"/>
              </a:spcBef>
            </a:pPr>
            <a:r>
              <a:rPr sz="1400" b="1" spc="290" dirty="0">
                <a:solidFill>
                  <a:srgbClr val="E20613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å</a:t>
            </a:r>
            <a:r>
              <a:rPr sz="1400" b="1" spc="-90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l</a:t>
            </a:r>
            <a:r>
              <a:rPr sz="1400" b="1" spc="-8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l</a:t>
            </a:r>
            <a:r>
              <a:rPr sz="1400" b="1" spc="-8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b</a:t>
            </a:r>
            <a:r>
              <a:rPr sz="1400" b="1" spc="-9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a</a:t>
            </a:r>
            <a:r>
              <a:rPr sz="1400" b="1" spc="-90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r</a:t>
            </a:r>
            <a:r>
              <a:rPr sz="1400" b="1" spc="-8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h</a:t>
            </a:r>
            <a:r>
              <a:rPr sz="1400" b="1" spc="-9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e</a:t>
            </a:r>
            <a:r>
              <a:rPr sz="1400" b="1" spc="-90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000" i="1" spc="65" dirty="0">
                <a:latin typeface="Arial"/>
                <a:cs typeface="Arial"/>
              </a:rPr>
              <a:t>Våra</a:t>
            </a:r>
            <a:r>
              <a:rPr sz="1000" i="1" spc="200" dirty="0">
                <a:latin typeface="Arial"/>
                <a:cs typeface="Arial"/>
              </a:rPr>
              <a:t> </a:t>
            </a:r>
            <a:r>
              <a:rPr sz="1000" i="1" spc="80" dirty="0">
                <a:latin typeface="Arial"/>
                <a:cs typeface="Arial"/>
              </a:rPr>
              <a:t>förutsättningar</a:t>
            </a:r>
            <a:r>
              <a:rPr sz="1000" i="1" spc="229" dirty="0">
                <a:latin typeface="Arial"/>
                <a:cs typeface="Arial"/>
              </a:rPr>
              <a:t> </a:t>
            </a:r>
            <a:r>
              <a:rPr sz="1000" i="1" spc="55" dirty="0">
                <a:latin typeface="Arial"/>
                <a:cs typeface="Arial"/>
              </a:rPr>
              <a:t>att</a:t>
            </a:r>
            <a:r>
              <a:rPr sz="1000" i="1" spc="-185" dirty="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22428" y="4551939"/>
            <a:ext cx="11957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80" dirty="0">
                <a:latin typeface="Arial"/>
                <a:cs typeface="Arial"/>
              </a:rPr>
              <a:t>prestera</a:t>
            </a:r>
            <a:r>
              <a:rPr sz="1000" i="1" spc="170" dirty="0">
                <a:latin typeface="Arial"/>
                <a:cs typeface="Arial"/>
              </a:rPr>
              <a:t> </a:t>
            </a:r>
            <a:r>
              <a:rPr sz="1000" b="1" i="1" spc="65" dirty="0">
                <a:latin typeface="Arial"/>
                <a:cs typeface="Arial"/>
              </a:rPr>
              <a:t>över</a:t>
            </a:r>
            <a:r>
              <a:rPr sz="1000" b="1" i="1" spc="175" dirty="0">
                <a:latin typeface="Arial"/>
                <a:cs typeface="Arial"/>
              </a:rPr>
              <a:t> </a:t>
            </a:r>
            <a:r>
              <a:rPr sz="1000" b="1" i="1" spc="60" dirty="0">
                <a:latin typeface="Arial"/>
                <a:cs typeface="Arial"/>
              </a:rPr>
              <a:t>tid</a:t>
            </a:r>
            <a:r>
              <a:rPr sz="1000" b="1" i="1" spc="-185" dirty="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97239" y="3061610"/>
            <a:ext cx="85280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34290" algn="ctr">
              <a:lnSpc>
                <a:spcPct val="100000"/>
              </a:lnSpc>
              <a:spcBef>
                <a:spcPts val="95"/>
              </a:spcBef>
            </a:pPr>
            <a:r>
              <a:rPr sz="1000" i="1" spc="-10" dirty="0">
                <a:latin typeface="Arial"/>
                <a:cs typeface="Arial"/>
              </a:rPr>
              <a:t>”Jag känner 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gemen</a:t>
            </a:r>
            <a:r>
              <a:rPr sz="1000" i="1" dirty="0">
                <a:latin typeface="Arial"/>
                <a:cs typeface="Arial"/>
              </a:rPr>
              <a:t>sk</a:t>
            </a:r>
            <a:r>
              <a:rPr sz="1000" i="1" spc="-10" dirty="0">
                <a:latin typeface="Arial"/>
                <a:cs typeface="Arial"/>
              </a:rPr>
              <a:t>a</a:t>
            </a:r>
            <a:r>
              <a:rPr sz="1000" i="1" spc="-5" dirty="0">
                <a:latin typeface="Arial"/>
                <a:cs typeface="Arial"/>
              </a:rPr>
              <a:t>p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på  jobbet”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14906" y="3061610"/>
            <a:ext cx="946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”Just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nu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trivs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jag </a:t>
            </a:r>
            <a:r>
              <a:rPr sz="1000" i="1" spc="-26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bra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med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jobbet”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17344" y="5010596"/>
            <a:ext cx="2357755" cy="6610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55"/>
              </a:spcBef>
            </a:pP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B</a:t>
            </a:r>
            <a:r>
              <a:rPr sz="1400" b="1" spc="-9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spc="295" dirty="0">
                <a:solidFill>
                  <a:srgbClr val="E20613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r</a:t>
            </a:r>
            <a:r>
              <a:rPr sz="1400" b="1" spc="-8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o</a:t>
            </a:r>
            <a:r>
              <a:rPr sz="1400" b="1" spc="-9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spc="295" dirty="0">
                <a:solidFill>
                  <a:srgbClr val="E20613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t</a:t>
            </a:r>
            <a:r>
              <a:rPr sz="1400" b="1" spc="-90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spc="295" dirty="0">
                <a:solidFill>
                  <a:srgbClr val="E20613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r</a:t>
            </a:r>
            <a:r>
              <a:rPr sz="1400" b="1" spc="-8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n</a:t>
            </a:r>
            <a:r>
              <a:rPr sz="1400" b="1" spc="-9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d</a:t>
            </a:r>
            <a:r>
              <a:rPr sz="1400" b="1" spc="-9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r>
              <a:rPr sz="1400" b="1" spc="295" dirty="0">
                <a:solidFill>
                  <a:srgbClr val="E20613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E20613"/>
                </a:solidFill>
                <a:latin typeface="Arial"/>
                <a:cs typeface="Arial"/>
              </a:rPr>
              <a:t>x</a:t>
            </a:r>
            <a:r>
              <a:rPr sz="1400" b="1" spc="-95" dirty="0">
                <a:solidFill>
                  <a:srgbClr val="E20613"/>
                </a:solid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345"/>
              </a:spcBef>
            </a:pPr>
            <a:r>
              <a:rPr sz="1050" dirty="0">
                <a:latin typeface="Arial"/>
                <a:cs typeface="Arial"/>
              </a:rPr>
              <a:t>Tillsammans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bildar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 6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dimensionerna </a:t>
            </a:r>
            <a:r>
              <a:rPr sz="1050" spc="-28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ett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index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helheten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59169" y="3061581"/>
            <a:ext cx="8883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95"/>
              </a:spcBef>
            </a:pPr>
            <a:r>
              <a:rPr sz="1000" i="1" spc="-10" dirty="0">
                <a:latin typeface="Arial"/>
                <a:cs typeface="Arial"/>
              </a:rPr>
              <a:t>”Planeringen är </a:t>
            </a:r>
            <a:r>
              <a:rPr sz="1000" i="1" spc="-26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tydlig”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42051" y="3061581"/>
            <a:ext cx="10496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“Vi </a:t>
            </a:r>
            <a:r>
              <a:rPr sz="1000" i="1" spc="-10" dirty="0">
                <a:latin typeface="Arial"/>
                <a:cs typeface="Arial"/>
              </a:rPr>
              <a:t>lägger tiden på </a:t>
            </a:r>
            <a:r>
              <a:rPr sz="1000" i="1" spc="-26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rätt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saker”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7892" y="3061581"/>
            <a:ext cx="13455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i="1" spc="-10" dirty="0">
                <a:latin typeface="Arial"/>
                <a:cs typeface="Arial"/>
              </a:rPr>
              <a:t>”Jag har </a:t>
            </a:r>
            <a:r>
              <a:rPr sz="1000" i="1" spc="-5" dirty="0">
                <a:latin typeface="Arial"/>
                <a:cs typeface="Arial"/>
              </a:rPr>
              <a:t>de verktyg och </a:t>
            </a:r>
            <a:r>
              <a:rPr sz="1000" i="1" spc="-26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stöd som behövs för att </a:t>
            </a:r>
            <a:r>
              <a:rPr sz="1000" i="1" spc="-26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göra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ett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bra</a:t>
            </a:r>
            <a:r>
              <a:rPr sz="1000" i="1" spc="-10" dirty="0">
                <a:latin typeface="Arial"/>
                <a:cs typeface="Arial"/>
              </a:rPr>
              <a:t> jobb”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52007" y="3061581"/>
            <a:ext cx="121983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8260" algn="just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“Det </a:t>
            </a:r>
            <a:r>
              <a:rPr sz="1000" i="1" spc="-10" dirty="0">
                <a:latin typeface="Arial"/>
                <a:cs typeface="Arial"/>
              </a:rPr>
              <a:t>finns tillräckligt 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med tid </a:t>
            </a:r>
            <a:r>
              <a:rPr sz="1000" i="1" spc="-5" dirty="0">
                <a:latin typeface="Arial"/>
                <a:cs typeface="Arial"/>
              </a:rPr>
              <a:t>för att göra 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mina arbetsuppgifter”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908072" y="2086407"/>
            <a:ext cx="595630" cy="596900"/>
            <a:chOff x="1908072" y="2086407"/>
            <a:chExt cx="595630" cy="596900"/>
          </a:xfrm>
        </p:grpSpPr>
        <p:sp>
          <p:nvSpPr>
            <p:cNvPr id="33" name="object 33"/>
            <p:cNvSpPr/>
            <p:nvPr/>
          </p:nvSpPr>
          <p:spPr>
            <a:xfrm>
              <a:off x="1918761" y="2144611"/>
              <a:ext cx="525780" cy="527050"/>
            </a:xfrm>
            <a:custGeom>
              <a:avLst/>
              <a:gdLst/>
              <a:ahLst/>
              <a:cxnLst/>
              <a:rect l="l" t="t" r="r" b="b"/>
              <a:pathLst>
                <a:path w="525780" h="527050">
                  <a:moveTo>
                    <a:pt x="262655" y="526885"/>
                  </a:moveTo>
                  <a:lnTo>
                    <a:pt x="215443" y="522641"/>
                  </a:lnTo>
                  <a:lnTo>
                    <a:pt x="171006" y="510403"/>
                  </a:lnTo>
                  <a:lnTo>
                    <a:pt x="130088" y="490916"/>
                  </a:lnTo>
                  <a:lnTo>
                    <a:pt x="93429" y="464925"/>
                  </a:lnTo>
                  <a:lnTo>
                    <a:pt x="61773" y="433173"/>
                  </a:lnTo>
                  <a:lnTo>
                    <a:pt x="35860" y="396405"/>
                  </a:lnTo>
                  <a:lnTo>
                    <a:pt x="16432" y="355364"/>
                  </a:lnTo>
                  <a:lnTo>
                    <a:pt x="4231" y="310795"/>
                  </a:lnTo>
                  <a:lnTo>
                    <a:pt x="0" y="263442"/>
                  </a:lnTo>
                  <a:lnTo>
                    <a:pt x="4231" y="216089"/>
                  </a:lnTo>
                  <a:lnTo>
                    <a:pt x="16432" y="171520"/>
                  </a:lnTo>
                  <a:lnTo>
                    <a:pt x="35860" y="130480"/>
                  </a:lnTo>
                  <a:lnTo>
                    <a:pt x="61773" y="93711"/>
                  </a:lnTo>
                  <a:lnTo>
                    <a:pt x="93429" y="61959"/>
                  </a:lnTo>
                  <a:lnTo>
                    <a:pt x="130088" y="35968"/>
                  </a:lnTo>
                  <a:lnTo>
                    <a:pt x="171006" y="16482"/>
                  </a:lnTo>
                  <a:lnTo>
                    <a:pt x="215443" y="4244"/>
                  </a:lnTo>
                  <a:lnTo>
                    <a:pt x="262655" y="0"/>
                  </a:lnTo>
                  <a:lnTo>
                    <a:pt x="309868" y="4244"/>
                  </a:lnTo>
                  <a:lnTo>
                    <a:pt x="354304" y="16482"/>
                  </a:lnTo>
                  <a:lnTo>
                    <a:pt x="395223" y="35968"/>
                  </a:lnTo>
                  <a:lnTo>
                    <a:pt x="431881" y="61959"/>
                  </a:lnTo>
                  <a:lnTo>
                    <a:pt x="463538" y="93711"/>
                  </a:lnTo>
                  <a:lnTo>
                    <a:pt x="489451" y="130480"/>
                  </a:lnTo>
                  <a:lnTo>
                    <a:pt x="508879" y="171520"/>
                  </a:lnTo>
                  <a:lnTo>
                    <a:pt x="521079" y="216089"/>
                  </a:lnTo>
                  <a:lnTo>
                    <a:pt x="525311" y="263442"/>
                  </a:lnTo>
                  <a:lnTo>
                    <a:pt x="521079" y="310795"/>
                  </a:lnTo>
                  <a:lnTo>
                    <a:pt x="508879" y="355364"/>
                  </a:lnTo>
                  <a:lnTo>
                    <a:pt x="489451" y="396405"/>
                  </a:lnTo>
                  <a:lnTo>
                    <a:pt x="463538" y="433173"/>
                  </a:lnTo>
                  <a:lnTo>
                    <a:pt x="431881" y="464925"/>
                  </a:lnTo>
                  <a:lnTo>
                    <a:pt x="395223" y="490916"/>
                  </a:lnTo>
                  <a:lnTo>
                    <a:pt x="354304" y="510403"/>
                  </a:lnTo>
                  <a:lnTo>
                    <a:pt x="309868" y="522641"/>
                  </a:lnTo>
                  <a:lnTo>
                    <a:pt x="262655" y="526885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93588" y="2219662"/>
              <a:ext cx="377190" cy="377190"/>
            </a:xfrm>
            <a:custGeom>
              <a:avLst/>
              <a:gdLst/>
              <a:ahLst/>
              <a:cxnLst/>
              <a:rect l="l" t="t" r="r" b="b"/>
              <a:pathLst>
                <a:path w="377189" h="377189">
                  <a:moveTo>
                    <a:pt x="188592" y="376784"/>
                  </a:moveTo>
                  <a:lnTo>
                    <a:pt x="138457" y="370054"/>
                  </a:lnTo>
                  <a:lnTo>
                    <a:pt x="93406" y="351063"/>
                  </a:lnTo>
                  <a:lnTo>
                    <a:pt x="55237" y="321605"/>
                  </a:lnTo>
                  <a:lnTo>
                    <a:pt x="25748" y="283476"/>
                  </a:lnTo>
                  <a:lnTo>
                    <a:pt x="6736" y="238473"/>
                  </a:lnTo>
                  <a:lnTo>
                    <a:pt x="0" y="188392"/>
                  </a:lnTo>
                  <a:lnTo>
                    <a:pt x="6736" y="138310"/>
                  </a:lnTo>
                  <a:lnTo>
                    <a:pt x="25748" y="93307"/>
                  </a:lnTo>
                  <a:lnTo>
                    <a:pt x="55237" y="55179"/>
                  </a:lnTo>
                  <a:lnTo>
                    <a:pt x="93406" y="25721"/>
                  </a:lnTo>
                  <a:lnTo>
                    <a:pt x="138457" y="6729"/>
                  </a:lnTo>
                  <a:lnTo>
                    <a:pt x="188592" y="0"/>
                  </a:lnTo>
                  <a:lnTo>
                    <a:pt x="238728" y="6729"/>
                  </a:lnTo>
                  <a:lnTo>
                    <a:pt x="283779" y="25721"/>
                  </a:lnTo>
                  <a:lnTo>
                    <a:pt x="321948" y="55179"/>
                  </a:lnTo>
                  <a:lnTo>
                    <a:pt x="351437" y="93307"/>
                  </a:lnTo>
                  <a:lnTo>
                    <a:pt x="370449" y="138310"/>
                  </a:lnTo>
                  <a:lnTo>
                    <a:pt x="377185" y="188392"/>
                  </a:lnTo>
                  <a:lnTo>
                    <a:pt x="370449" y="238473"/>
                  </a:lnTo>
                  <a:lnTo>
                    <a:pt x="351437" y="283476"/>
                  </a:lnTo>
                  <a:lnTo>
                    <a:pt x="321948" y="321605"/>
                  </a:lnTo>
                  <a:lnTo>
                    <a:pt x="283779" y="351063"/>
                  </a:lnTo>
                  <a:lnTo>
                    <a:pt x="238728" y="370054"/>
                  </a:lnTo>
                  <a:lnTo>
                    <a:pt x="188592" y="376784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8414" y="2098662"/>
              <a:ext cx="422998" cy="4242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908060" y="2086419"/>
              <a:ext cx="595630" cy="596900"/>
            </a:xfrm>
            <a:custGeom>
              <a:avLst/>
              <a:gdLst/>
              <a:ahLst/>
              <a:cxnLst/>
              <a:rect l="l" t="t" r="r" b="b"/>
              <a:pathLst>
                <a:path w="595630" h="596900">
                  <a:moveTo>
                    <a:pt x="152717" y="452640"/>
                  </a:moveTo>
                  <a:lnTo>
                    <a:pt x="151485" y="449668"/>
                  </a:lnTo>
                  <a:lnTo>
                    <a:pt x="147231" y="445401"/>
                  </a:lnTo>
                  <a:lnTo>
                    <a:pt x="144272" y="444169"/>
                  </a:lnTo>
                  <a:lnTo>
                    <a:pt x="141262" y="444169"/>
                  </a:lnTo>
                  <a:lnTo>
                    <a:pt x="138239" y="444169"/>
                  </a:lnTo>
                  <a:lnTo>
                    <a:pt x="135293" y="445401"/>
                  </a:lnTo>
                  <a:lnTo>
                    <a:pt x="131038" y="449668"/>
                  </a:lnTo>
                  <a:lnTo>
                    <a:pt x="129806" y="452640"/>
                  </a:lnTo>
                  <a:lnTo>
                    <a:pt x="129806" y="458698"/>
                  </a:lnTo>
                  <a:lnTo>
                    <a:pt x="131038" y="461645"/>
                  </a:lnTo>
                  <a:lnTo>
                    <a:pt x="135293" y="465924"/>
                  </a:lnTo>
                  <a:lnTo>
                    <a:pt x="138239" y="467144"/>
                  </a:lnTo>
                  <a:lnTo>
                    <a:pt x="144272" y="467144"/>
                  </a:lnTo>
                  <a:lnTo>
                    <a:pt x="147231" y="465924"/>
                  </a:lnTo>
                  <a:lnTo>
                    <a:pt x="151485" y="461645"/>
                  </a:lnTo>
                  <a:lnTo>
                    <a:pt x="152717" y="458673"/>
                  </a:lnTo>
                  <a:lnTo>
                    <a:pt x="152717" y="452640"/>
                  </a:lnTo>
                  <a:close/>
                </a:path>
                <a:path w="595630" h="596900">
                  <a:moveTo>
                    <a:pt x="595566" y="90170"/>
                  </a:moveTo>
                  <a:lnTo>
                    <a:pt x="592302" y="73660"/>
                  </a:lnTo>
                  <a:lnTo>
                    <a:pt x="589635" y="69850"/>
                  </a:lnTo>
                  <a:lnTo>
                    <a:pt x="582536" y="59690"/>
                  </a:lnTo>
                  <a:lnTo>
                    <a:pt x="575729" y="53340"/>
                  </a:lnTo>
                  <a:lnTo>
                    <a:pt x="572312" y="51638"/>
                  </a:lnTo>
                  <a:lnTo>
                    <a:pt x="572312" y="90170"/>
                  </a:lnTo>
                  <a:lnTo>
                    <a:pt x="570750" y="99060"/>
                  </a:lnTo>
                  <a:lnTo>
                    <a:pt x="566077" y="105410"/>
                  </a:lnTo>
                  <a:lnTo>
                    <a:pt x="535190" y="137160"/>
                  </a:lnTo>
                  <a:lnTo>
                    <a:pt x="485444" y="125730"/>
                  </a:lnTo>
                  <a:lnTo>
                    <a:pt x="487972" y="123190"/>
                  </a:lnTo>
                  <a:lnTo>
                    <a:pt x="501929" y="109220"/>
                  </a:lnTo>
                  <a:lnTo>
                    <a:pt x="539978" y="71120"/>
                  </a:lnTo>
                  <a:lnTo>
                    <a:pt x="545338" y="69850"/>
                  </a:lnTo>
                  <a:lnTo>
                    <a:pt x="556704" y="69850"/>
                  </a:lnTo>
                  <a:lnTo>
                    <a:pt x="562063" y="71120"/>
                  </a:lnTo>
                  <a:lnTo>
                    <a:pt x="566077" y="76200"/>
                  </a:lnTo>
                  <a:lnTo>
                    <a:pt x="570750" y="82550"/>
                  </a:lnTo>
                  <a:lnTo>
                    <a:pt x="572312" y="90170"/>
                  </a:lnTo>
                  <a:lnTo>
                    <a:pt x="572312" y="51638"/>
                  </a:lnTo>
                  <a:lnTo>
                    <a:pt x="568083" y="49530"/>
                  </a:lnTo>
                  <a:lnTo>
                    <a:pt x="559777" y="46990"/>
                  </a:lnTo>
                  <a:lnTo>
                    <a:pt x="551014" y="45720"/>
                  </a:lnTo>
                  <a:lnTo>
                    <a:pt x="548970" y="45720"/>
                  </a:lnTo>
                  <a:lnTo>
                    <a:pt x="549008" y="44450"/>
                  </a:lnTo>
                  <a:lnTo>
                    <a:pt x="548157" y="35560"/>
                  </a:lnTo>
                  <a:lnTo>
                    <a:pt x="545642" y="26670"/>
                  </a:lnTo>
                  <a:lnTo>
                    <a:pt x="543598" y="22860"/>
                  </a:lnTo>
                  <a:lnTo>
                    <a:pt x="541553" y="19050"/>
                  </a:lnTo>
                  <a:lnTo>
                    <a:pt x="535952" y="12700"/>
                  </a:lnTo>
                  <a:lnTo>
                    <a:pt x="525754" y="5676"/>
                  </a:lnTo>
                  <a:lnTo>
                    <a:pt x="525754" y="38100"/>
                  </a:lnTo>
                  <a:lnTo>
                    <a:pt x="525754" y="49530"/>
                  </a:lnTo>
                  <a:lnTo>
                    <a:pt x="523532" y="54610"/>
                  </a:lnTo>
                  <a:lnTo>
                    <a:pt x="471601" y="106603"/>
                  </a:lnTo>
                  <a:lnTo>
                    <a:pt x="471601" y="147320"/>
                  </a:lnTo>
                  <a:lnTo>
                    <a:pt x="384251" y="234950"/>
                  </a:lnTo>
                  <a:lnTo>
                    <a:pt x="376859" y="227368"/>
                  </a:lnTo>
                  <a:lnTo>
                    <a:pt x="376859" y="321310"/>
                  </a:lnTo>
                  <a:lnTo>
                    <a:pt x="368808" y="360680"/>
                  </a:lnTo>
                  <a:lnTo>
                    <a:pt x="346849" y="393700"/>
                  </a:lnTo>
                  <a:lnTo>
                    <a:pt x="314312" y="416560"/>
                  </a:lnTo>
                  <a:lnTo>
                    <a:pt x="274510" y="424180"/>
                  </a:lnTo>
                  <a:lnTo>
                    <a:pt x="234708" y="416560"/>
                  </a:lnTo>
                  <a:lnTo>
                    <a:pt x="202158" y="393700"/>
                  </a:lnTo>
                  <a:lnTo>
                    <a:pt x="180213" y="360680"/>
                  </a:lnTo>
                  <a:lnTo>
                    <a:pt x="172148" y="321310"/>
                  </a:lnTo>
                  <a:lnTo>
                    <a:pt x="180213" y="281940"/>
                  </a:lnTo>
                  <a:lnTo>
                    <a:pt x="202158" y="248920"/>
                  </a:lnTo>
                  <a:lnTo>
                    <a:pt x="234708" y="227330"/>
                  </a:lnTo>
                  <a:lnTo>
                    <a:pt x="274510" y="218440"/>
                  </a:lnTo>
                  <a:lnTo>
                    <a:pt x="294182" y="220980"/>
                  </a:lnTo>
                  <a:lnTo>
                    <a:pt x="313029" y="226060"/>
                  </a:lnTo>
                  <a:lnTo>
                    <a:pt x="302425" y="237058"/>
                  </a:lnTo>
                  <a:lnTo>
                    <a:pt x="302425" y="317500"/>
                  </a:lnTo>
                  <a:lnTo>
                    <a:pt x="302425" y="321310"/>
                  </a:lnTo>
                  <a:lnTo>
                    <a:pt x="300228" y="332740"/>
                  </a:lnTo>
                  <a:lnTo>
                    <a:pt x="294233" y="341630"/>
                  </a:lnTo>
                  <a:lnTo>
                    <a:pt x="285356" y="346710"/>
                  </a:lnTo>
                  <a:lnTo>
                    <a:pt x="274510" y="349250"/>
                  </a:lnTo>
                  <a:lnTo>
                    <a:pt x="263652" y="346710"/>
                  </a:lnTo>
                  <a:lnTo>
                    <a:pt x="254774" y="341630"/>
                  </a:lnTo>
                  <a:lnTo>
                    <a:pt x="248793" y="332740"/>
                  </a:lnTo>
                  <a:lnTo>
                    <a:pt x="246595" y="321310"/>
                  </a:lnTo>
                  <a:lnTo>
                    <a:pt x="248793" y="309880"/>
                  </a:lnTo>
                  <a:lnTo>
                    <a:pt x="254774" y="300990"/>
                  </a:lnTo>
                  <a:lnTo>
                    <a:pt x="263652" y="295910"/>
                  </a:lnTo>
                  <a:lnTo>
                    <a:pt x="274510" y="293370"/>
                  </a:lnTo>
                  <a:lnTo>
                    <a:pt x="281228" y="293370"/>
                  </a:lnTo>
                  <a:lnTo>
                    <a:pt x="284264" y="294640"/>
                  </a:lnTo>
                  <a:lnTo>
                    <a:pt x="266319" y="313690"/>
                  </a:lnTo>
                  <a:lnTo>
                    <a:pt x="266319" y="320040"/>
                  </a:lnTo>
                  <a:lnTo>
                    <a:pt x="273138" y="327660"/>
                  </a:lnTo>
                  <a:lnTo>
                    <a:pt x="276110" y="328930"/>
                  </a:lnTo>
                  <a:lnTo>
                    <a:pt x="282067" y="328930"/>
                  </a:lnTo>
                  <a:lnTo>
                    <a:pt x="285038" y="327660"/>
                  </a:lnTo>
                  <a:lnTo>
                    <a:pt x="300685" y="311150"/>
                  </a:lnTo>
                  <a:lnTo>
                    <a:pt x="301802" y="314960"/>
                  </a:lnTo>
                  <a:lnTo>
                    <a:pt x="302425" y="317500"/>
                  </a:lnTo>
                  <a:lnTo>
                    <a:pt x="302425" y="237058"/>
                  </a:lnTo>
                  <a:lnTo>
                    <a:pt x="292201" y="247650"/>
                  </a:lnTo>
                  <a:lnTo>
                    <a:pt x="290969" y="250190"/>
                  </a:lnTo>
                  <a:lnTo>
                    <a:pt x="291007" y="273050"/>
                  </a:lnTo>
                  <a:lnTo>
                    <a:pt x="285826" y="270510"/>
                  </a:lnTo>
                  <a:lnTo>
                    <a:pt x="274510" y="270510"/>
                  </a:lnTo>
                  <a:lnTo>
                    <a:pt x="254609" y="274320"/>
                  </a:lnTo>
                  <a:lnTo>
                    <a:pt x="238340" y="284480"/>
                  </a:lnTo>
                  <a:lnTo>
                    <a:pt x="227355" y="300990"/>
                  </a:lnTo>
                  <a:lnTo>
                    <a:pt x="223329" y="321310"/>
                  </a:lnTo>
                  <a:lnTo>
                    <a:pt x="227355" y="341630"/>
                  </a:lnTo>
                  <a:lnTo>
                    <a:pt x="238340" y="358140"/>
                  </a:lnTo>
                  <a:lnTo>
                    <a:pt x="254609" y="368300"/>
                  </a:lnTo>
                  <a:lnTo>
                    <a:pt x="274510" y="372110"/>
                  </a:lnTo>
                  <a:lnTo>
                    <a:pt x="294411" y="368300"/>
                  </a:lnTo>
                  <a:lnTo>
                    <a:pt x="310680" y="358140"/>
                  </a:lnTo>
                  <a:lnTo>
                    <a:pt x="316585" y="349250"/>
                  </a:lnTo>
                  <a:lnTo>
                    <a:pt x="321652" y="341630"/>
                  </a:lnTo>
                  <a:lnTo>
                    <a:pt x="325678" y="321310"/>
                  </a:lnTo>
                  <a:lnTo>
                    <a:pt x="325678" y="314960"/>
                  </a:lnTo>
                  <a:lnTo>
                    <a:pt x="324954" y="311150"/>
                  </a:lnTo>
                  <a:lnTo>
                    <a:pt x="324713" y="309880"/>
                  </a:lnTo>
                  <a:lnTo>
                    <a:pt x="322948" y="304800"/>
                  </a:lnTo>
                  <a:lnTo>
                    <a:pt x="345617" y="304800"/>
                  </a:lnTo>
                  <a:lnTo>
                    <a:pt x="348576" y="303530"/>
                  </a:lnTo>
                  <a:lnTo>
                    <a:pt x="358978" y="293370"/>
                  </a:lnTo>
                  <a:lnTo>
                    <a:pt x="369379" y="283210"/>
                  </a:lnTo>
                  <a:lnTo>
                    <a:pt x="372618" y="292100"/>
                  </a:lnTo>
                  <a:lnTo>
                    <a:pt x="374967" y="302260"/>
                  </a:lnTo>
                  <a:lnTo>
                    <a:pt x="376389" y="311150"/>
                  </a:lnTo>
                  <a:lnTo>
                    <a:pt x="376859" y="321310"/>
                  </a:lnTo>
                  <a:lnTo>
                    <a:pt x="376859" y="227368"/>
                  </a:lnTo>
                  <a:lnTo>
                    <a:pt x="368185" y="218440"/>
                  </a:lnTo>
                  <a:lnTo>
                    <a:pt x="367792" y="218046"/>
                  </a:lnTo>
                  <a:lnTo>
                    <a:pt x="367792" y="251460"/>
                  </a:lnTo>
                  <a:lnTo>
                    <a:pt x="337718" y="281940"/>
                  </a:lnTo>
                  <a:lnTo>
                    <a:pt x="314286" y="281940"/>
                  </a:lnTo>
                  <a:lnTo>
                    <a:pt x="314274" y="273050"/>
                  </a:lnTo>
                  <a:lnTo>
                    <a:pt x="314248" y="257810"/>
                  </a:lnTo>
                  <a:lnTo>
                    <a:pt x="344322" y="227330"/>
                  </a:lnTo>
                  <a:lnTo>
                    <a:pt x="367792" y="251460"/>
                  </a:lnTo>
                  <a:lnTo>
                    <a:pt x="367792" y="218046"/>
                  </a:lnTo>
                  <a:lnTo>
                    <a:pt x="360781" y="210820"/>
                  </a:lnTo>
                  <a:lnTo>
                    <a:pt x="363308" y="208280"/>
                  </a:lnTo>
                  <a:lnTo>
                    <a:pt x="417753" y="153670"/>
                  </a:lnTo>
                  <a:lnTo>
                    <a:pt x="448132" y="123190"/>
                  </a:lnTo>
                  <a:lnTo>
                    <a:pt x="451612" y="139700"/>
                  </a:lnTo>
                  <a:lnTo>
                    <a:pt x="455129" y="143510"/>
                  </a:lnTo>
                  <a:lnTo>
                    <a:pt x="471601" y="147320"/>
                  </a:lnTo>
                  <a:lnTo>
                    <a:pt x="471601" y="106603"/>
                  </a:lnTo>
                  <a:lnTo>
                    <a:pt x="468985" y="109220"/>
                  </a:lnTo>
                  <a:lnTo>
                    <a:pt x="467106" y="100330"/>
                  </a:lnTo>
                  <a:lnTo>
                    <a:pt x="458495" y="59690"/>
                  </a:lnTo>
                  <a:lnTo>
                    <a:pt x="489394" y="29210"/>
                  </a:lnTo>
                  <a:lnTo>
                    <a:pt x="496430" y="24130"/>
                  </a:lnTo>
                  <a:lnTo>
                    <a:pt x="504444" y="22860"/>
                  </a:lnTo>
                  <a:lnTo>
                    <a:pt x="512470" y="24130"/>
                  </a:lnTo>
                  <a:lnTo>
                    <a:pt x="519506" y="29210"/>
                  </a:lnTo>
                  <a:lnTo>
                    <a:pt x="523532" y="33020"/>
                  </a:lnTo>
                  <a:lnTo>
                    <a:pt x="525754" y="38100"/>
                  </a:lnTo>
                  <a:lnTo>
                    <a:pt x="525754" y="5676"/>
                  </a:lnTo>
                  <a:lnTo>
                    <a:pt x="521220" y="2540"/>
                  </a:lnTo>
                  <a:lnTo>
                    <a:pt x="504444" y="0"/>
                  </a:lnTo>
                  <a:lnTo>
                    <a:pt x="487667" y="2540"/>
                  </a:lnTo>
                  <a:lnTo>
                    <a:pt x="472935" y="12700"/>
                  </a:lnTo>
                  <a:lnTo>
                    <a:pt x="434809" y="50800"/>
                  </a:lnTo>
                  <a:lnTo>
                    <a:pt x="433628" y="54610"/>
                  </a:lnTo>
                  <a:lnTo>
                    <a:pt x="442404" y="96520"/>
                  </a:lnTo>
                  <a:lnTo>
                    <a:pt x="438391" y="100330"/>
                  </a:lnTo>
                  <a:lnTo>
                    <a:pt x="401205" y="77470"/>
                  </a:lnTo>
                  <a:lnTo>
                    <a:pt x="383921" y="69850"/>
                  </a:lnTo>
                  <a:lnTo>
                    <a:pt x="360895" y="59690"/>
                  </a:lnTo>
                  <a:lnTo>
                    <a:pt x="318363" y="49530"/>
                  </a:lnTo>
                  <a:lnTo>
                    <a:pt x="274510" y="45720"/>
                  </a:lnTo>
                  <a:lnTo>
                    <a:pt x="220535" y="50800"/>
                  </a:lnTo>
                  <a:lnTo>
                    <a:pt x="169405" y="67310"/>
                  </a:lnTo>
                  <a:lnTo>
                    <a:pt x="122301" y="92710"/>
                  </a:lnTo>
                  <a:lnTo>
                    <a:pt x="80403" y="127000"/>
                  </a:lnTo>
                  <a:lnTo>
                    <a:pt x="45974" y="168910"/>
                  </a:lnTo>
                  <a:lnTo>
                    <a:pt x="20764" y="215900"/>
                  </a:lnTo>
                  <a:lnTo>
                    <a:pt x="5283" y="266700"/>
                  </a:lnTo>
                  <a:lnTo>
                    <a:pt x="0" y="321310"/>
                  </a:lnTo>
                  <a:lnTo>
                    <a:pt x="5283" y="375920"/>
                  </a:lnTo>
                  <a:lnTo>
                    <a:pt x="20764" y="426720"/>
                  </a:lnTo>
                  <a:lnTo>
                    <a:pt x="45974" y="473710"/>
                  </a:lnTo>
                  <a:lnTo>
                    <a:pt x="80403" y="515620"/>
                  </a:lnTo>
                  <a:lnTo>
                    <a:pt x="122301" y="551180"/>
                  </a:lnTo>
                  <a:lnTo>
                    <a:pt x="169405" y="575310"/>
                  </a:lnTo>
                  <a:lnTo>
                    <a:pt x="220535" y="591820"/>
                  </a:lnTo>
                  <a:lnTo>
                    <a:pt x="274510" y="596900"/>
                  </a:lnTo>
                  <a:lnTo>
                    <a:pt x="328472" y="591820"/>
                  </a:lnTo>
                  <a:lnTo>
                    <a:pt x="379615" y="575310"/>
                  </a:lnTo>
                  <a:lnTo>
                    <a:pt x="384568" y="572770"/>
                  </a:lnTo>
                  <a:lnTo>
                    <a:pt x="426720" y="551180"/>
                  </a:lnTo>
                  <a:lnTo>
                    <a:pt x="468604" y="515620"/>
                  </a:lnTo>
                  <a:lnTo>
                    <a:pt x="503047" y="473710"/>
                  </a:lnTo>
                  <a:lnTo>
                    <a:pt x="528256" y="426720"/>
                  </a:lnTo>
                  <a:lnTo>
                    <a:pt x="543737" y="375920"/>
                  </a:lnTo>
                  <a:lnTo>
                    <a:pt x="549008" y="321310"/>
                  </a:lnTo>
                  <a:lnTo>
                    <a:pt x="545465" y="276860"/>
                  </a:lnTo>
                  <a:lnTo>
                    <a:pt x="535025" y="234950"/>
                  </a:lnTo>
                  <a:lnTo>
                    <a:pt x="525741" y="212775"/>
                  </a:lnTo>
                  <a:lnTo>
                    <a:pt x="525741" y="321310"/>
                  </a:lnTo>
                  <a:lnTo>
                    <a:pt x="521690" y="367030"/>
                  </a:lnTo>
                  <a:lnTo>
                    <a:pt x="510006" y="408940"/>
                  </a:lnTo>
                  <a:lnTo>
                    <a:pt x="491401" y="448310"/>
                  </a:lnTo>
                  <a:lnTo>
                    <a:pt x="466585" y="483870"/>
                  </a:lnTo>
                  <a:lnTo>
                    <a:pt x="436283" y="514350"/>
                  </a:lnTo>
                  <a:lnTo>
                    <a:pt x="401218" y="538480"/>
                  </a:lnTo>
                  <a:lnTo>
                    <a:pt x="362077" y="557530"/>
                  </a:lnTo>
                  <a:lnTo>
                    <a:pt x="319608" y="568960"/>
                  </a:lnTo>
                  <a:lnTo>
                    <a:pt x="274510" y="572770"/>
                  </a:lnTo>
                  <a:lnTo>
                    <a:pt x="229400" y="568960"/>
                  </a:lnTo>
                  <a:lnTo>
                    <a:pt x="186931" y="557530"/>
                  </a:lnTo>
                  <a:lnTo>
                    <a:pt x="147802" y="538480"/>
                  </a:lnTo>
                  <a:lnTo>
                    <a:pt x="112725" y="514350"/>
                  </a:lnTo>
                  <a:lnTo>
                    <a:pt x="82423" y="483870"/>
                  </a:lnTo>
                  <a:lnTo>
                    <a:pt x="57619" y="448310"/>
                  </a:lnTo>
                  <a:lnTo>
                    <a:pt x="39014" y="408940"/>
                  </a:lnTo>
                  <a:lnTo>
                    <a:pt x="27317" y="367030"/>
                  </a:lnTo>
                  <a:lnTo>
                    <a:pt x="23266" y="321310"/>
                  </a:lnTo>
                  <a:lnTo>
                    <a:pt x="27317" y="275590"/>
                  </a:lnTo>
                  <a:lnTo>
                    <a:pt x="39014" y="233680"/>
                  </a:lnTo>
                  <a:lnTo>
                    <a:pt x="57619" y="194310"/>
                  </a:lnTo>
                  <a:lnTo>
                    <a:pt x="82423" y="158750"/>
                  </a:lnTo>
                  <a:lnTo>
                    <a:pt x="112725" y="128270"/>
                  </a:lnTo>
                  <a:lnTo>
                    <a:pt x="147802" y="104140"/>
                  </a:lnTo>
                  <a:lnTo>
                    <a:pt x="186931" y="85090"/>
                  </a:lnTo>
                  <a:lnTo>
                    <a:pt x="229400" y="73660"/>
                  </a:lnTo>
                  <a:lnTo>
                    <a:pt x="274510" y="69850"/>
                  </a:lnTo>
                  <a:lnTo>
                    <a:pt x="314109" y="72390"/>
                  </a:lnTo>
                  <a:lnTo>
                    <a:pt x="352145" y="81280"/>
                  </a:lnTo>
                  <a:lnTo>
                    <a:pt x="388175" y="96520"/>
                  </a:lnTo>
                  <a:lnTo>
                    <a:pt x="421767" y="116840"/>
                  </a:lnTo>
                  <a:lnTo>
                    <a:pt x="384987" y="153670"/>
                  </a:lnTo>
                  <a:lnTo>
                    <a:pt x="366445" y="143510"/>
                  </a:lnTo>
                  <a:lnTo>
                    <a:pt x="359486" y="139700"/>
                  </a:lnTo>
                  <a:lnTo>
                    <a:pt x="332346" y="129540"/>
                  </a:lnTo>
                  <a:lnTo>
                    <a:pt x="303911" y="123190"/>
                  </a:lnTo>
                  <a:lnTo>
                    <a:pt x="274510" y="120650"/>
                  </a:lnTo>
                  <a:lnTo>
                    <a:pt x="228688" y="125730"/>
                  </a:lnTo>
                  <a:lnTo>
                    <a:pt x="186601" y="140970"/>
                  </a:lnTo>
                  <a:lnTo>
                    <a:pt x="149453" y="165100"/>
                  </a:lnTo>
                  <a:lnTo>
                    <a:pt x="118452" y="195580"/>
                  </a:lnTo>
                  <a:lnTo>
                    <a:pt x="94818" y="233680"/>
                  </a:lnTo>
                  <a:lnTo>
                    <a:pt x="79743" y="275590"/>
                  </a:lnTo>
                  <a:lnTo>
                    <a:pt x="74447" y="321310"/>
                  </a:lnTo>
                  <a:lnTo>
                    <a:pt x="76060" y="346710"/>
                  </a:lnTo>
                  <a:lnTo>
                    <a:pt x="88696" y="396240"/>
                  </a:lnTo>
                  <a:lnTo>
                    <a:pt x="105638" y="424180"/>
                  </a:lnTo>
                  <a:lnTo>
                    <a:pt x="113576" y="424180"/>
                  </a:lnTo>
                  <a:lnTo>
                    <a:pt x="120980" y="420370"/>
                  </a:lnTo>
                  <a:lnTo>
                    <a:pt x="122999" y="412750"/>
                  </a:lnTo>
                  <a:lnTo>
                    <a:pt x="119875" y="407670"/>
                  </a:lnTo>
                  <a:lnTo>
                    <a:pt x="110299" y="387350"/>
                  </a:lnTo>
                  <a:lnTo>
                    <a:pt x="103352" y="365760"/>
                  </a:lnTo>
                  <a:lnTo>
                    <a:pt x="99136" y="344170"/>
                  </a:lnTo>
                  <a:lnTo>
                    <a:pt x="97713" y="321310"/>
                  </a:lnTo>
                  <a:lnTo>
                    <a:pt x="104038" y="274320"/>
                  </a:lnTo>
                  <a:lnTo>
                    <a:pt x="121881" y="232410"/>
                  </a:lnTo>
                  <a:lnTo>
                    <a:pt x="149555" y="195580"/>
                  </a:lnTo>
                  <a:lnTo>
                    <a:pt x="185343" y="167640"/>
                  </a:lnTo>
                  <a:lnTo>
                    <a:pt x="227558" y="149860"/>
                  </a:lnTo>
                  <a:lnTo>
                    <a:pt x="274510" y="143510"/>
                  </a:lnTo>
                  <a:lnTo>
                    <a:pt x="299339" y="146050"/>
                  </a:lnTo>
                  <a:lnTo>
                    <a:pt x="323392" y="151130"/>
                  </a:lnTo>
                  <a:lnTo>
                    <a:pt x="346417" y="158750"/>
                  </a:lnTo>
                  <a:lnTo>
                    <a:pt x="368173" y="171450"/>
                  </a:lnTo>
                  <a:lnTo>
                    <a:pt x="330606" y="208280"/>
                  </a:lnTo>
                  <a:lnTo>
                    <a:pt x="317271" y="203200"/>
                  </a:lnTo>
                  <a:lnTo>
                    <a:pt x="303377" y="198120"/>
                  </a:lnTo>
                  <a:lnTo>
                    <a:pt x="289077" y="195580"/>
                  </a:lnTo>
                  <a:lnTo>
                    <a:pt x="274510" y="195580"/>
                  </a:lnTo>
                  <a:lnTo>
                    <a:pt x="225653" y="205740"/>
                  </a:lnTo>
                  <a:lnTo>
                    <a:pt x="185724" y="232410"/>
                  </a:lnTo>
                  <a:lnTo>
                    <a:pt x="158775" y="271780"/>
                  </a:lnTo>
                  <a:lnTo>
                    <a:pt x="148882" y="321310"/>
                  </a:lnTo>
                  <a:lnTo>
                    <a:pt x="158775" y="370840"/>
                  </a:lnTo>
                  <a:lnTo>
                    <a:pt x="185724" y="410210"/>
                  </a:lnTo>
                  <a:lnTo>
                    <a:pt x="225653" y="436880"/>
                  </a:lnTo>
                  <a:lnTo>
                    <a:pt x="274510" y="447040"/>
                  </a:lnTo>
                  <a:lnTo>
                    <a:pt x="323354" y="436880"/>
                  </a:lnTo>
                  <a:lnTo>
                    <a:pt x="342379" y="424180"/>
                  </a:lnTo>
                  <a:lnTo>
                    <a:pt x="363296" y="410210"/>
                  </a:lnTo>
                  <a:lnTo>
                    <a:pt x="390232" y="370840"/>
                  </a:lnTo>
                  <a:lnTo>
                    <a:pt x="400126" y="321310"/>
                  </a:lnTo>
                  <a:lnTo>
                    <a:pt x="399288" y="307340"/>
                  </a:lnTo>
                  <a:lnTo>
                    <a:pt x="396786" y="292100"/>
                  </a:lnTo>
                  <a:lnTo>
                    <a:pt x="394157" y="283210"/>
                  </a:lnTo>
                  <a:lnTo>
                    <a:pt x="393776" y="281940"/>
                  </a:lnTo>
                  <a:lnTo>
                    <a:pt x="392658" y="278130"/>
                  </a:lnTo>
                  <a:lnTo>
                    <a:pt x="386956" y="265430"/>
                  </a:lnTo>
                  <a:lnTo>
                    <a:pt x="417017" y="234950"/>
                  </a:lnTo>
                  <a:lnTo>
                    <a:pt x="424522" y="227330"/>
                  </a:lnTo>
                  <a:lnTo>
                    <a:pt x="436118" y="248920"/>
                  </a:lnTo>
                  <a:lnTo>
                    <a:pt x="444500" y="271780"/>
                  </a:lnTo>
                  <a:lnTo>
                    <a:pt x="449592" y="295910"/>
                  </a:lnTo>
                  <a:lnTo>
                    <a:pt x="451307" y="321310"/>
                  </a:lnTo>
                  <a:lnTo>
                    <a:pt x="444982" y="368300"/>
                  </a:lnTo>
                  <a:lnTo>
                    <a:pt x="427126" y="410210"/>
                  </a:lnTo>
                  <a:lnTo>
                    <a:pt x="399465" y="447040"/>
                  </a:lnTo>
                  <a:lnTo>
                    <a:pt x="363677" y="474980"/>
                  </a:lnTo>
                  <a:lnTo>
                    <a:pt x="321449" y="492760"/>
                  </a:lnTo>
                  <a:lnTo>
                    <a:pt x="274510" y="499110"/>
                  </a:lnTo>
                  <a:lnTo>
                    <a:pt x="252082" y="497840"/>
                  </a:lnTo>
                  <a:lnTo>
                    <a:pt x="230111" y="492760"/>
                  </a:lnTo>
                  <a:lnTo>
                    <a:pt x="208876" y="486410"/>
                  </a:lnTo>
                  <a:lnTo>
                    <a:pt x="188696" y="476250"/>
                  </a:lnTo>
                  <a:lnTo>
                    <a:pt x="183070" y="473710"/>
                  </a:lnTo>
                  <a:lnTo>
                    <a:pt x="175996" y="474980"/>
                  </a:lnTo>
                  <a:lnTo>
                    <a:pt x="169748" y="486410"/>
                  </a:lnTo>
                  <a:lnTo>
                    <a:pt x="171767" y="494030"/>
                  </a:lnTo>
                  <a:lnTo>
                    <a:pt x="177380" y="496570"/>
                  </a:lnTo>
                  <a:lnTo>
                    <a:pt x="200240" y="508000"/>
                  </a:lnTo>
                  <a:lnTo>
                    <a:pt x="224269" y="515620"/>
                  </a:lnTo>
                  <a:lnTo>
                    <a:pt x="249135" y="520700"/>
                  </a:lnTo>
                  <a:lnTo>
                    <a:pt x="274510" y="521970"/>
                  </a:lnTo>
                  <a:lnTo>
                    <a:pt x="320319" y="516890"/>
                  </a:lnTo>
                  <a:lnTo>
                    <a:pt x="362407" y="501650"/>
                  </a:lnTo>
                  <a:lnTo>
                    <a:pt x="399554" y="477520"/>
                  </a:lnTo>
                  <a:lnTo>
                    <a:pt x="430555" y="447040"/>
                  </a:lnTo>
                  <a:lnTo>
                    <a:pt x="454202" y="408940"/>
                  </a:lnTo>
                  <a:lnTo>
                    <a:pt x="469277" y="367030"/>
                  </a:lnTo>
                  <a:lnTo>
                    <a:pt x="474560" y="321310"/>
                  </a:lnTo>
                  <a:lnTo>
                    <a:pt x="472440" y="292100"/>
                  </a:lnTo>
                  <a:lnTo>
                    <a:pt x="466115" y="262890"/>
                  </a:lnTo>
                  <a:lnTo>
                    <a:pt x="455714" y="236220"/>
                  </a:lnTo>
                  <a:lnTo>
                    <a:pt x="450684" y="227330"/>
                  </a:lnTo>
                  <a:lnTo>
                    <a:pt x="441350" y="210820"/>
                  </a:lnTo>
                  <a:lnTo>
                    <a:pt x="478116" y="173990"/>
                  </a:lnTo>
                  <a:lnTo>
                    <a:pt x="498551" y="207010"/>
                  </a:lnTo>
                  <a:lnTo>
                    <a:pt x="513473" y="243840"/>
                  </a:lnTo>
                  <a:lnTo>
                    <a:pt x="522630" y="281940"/>
                  </a:lnTo>
                  <a:lnTo>
                    <a:pt x="525741" y="321310"/>
                  </a:lnTo>
                  <a:lnTo>
                    <a:pt x="525741" y="212775"/>
                  </a:lnTo>
                  <a:lnTo>
                    <a:pt x="518020" y="194310"/>
                  </a:lnTo>
                  <a:lnTo>
                    <a:pt x="505180" y="173990"/>
                  </a:lnTo>
                  <a:lnTo>
                    <a:pt x="494753" y="157480"/>
                  </a:lnTo>
                  <a:lnTo>
                    <a:pt x="498767" y="152400"/>
                  </a:lnTo>
                  <a:lnTo>
                    <a:pt x="536562" y="161290"/>
                  </a:lnTo>
                  <a:lnTo>
                    <a:pt x="542010" y="161290"/>
                  </a:lnTo>
                  <a:lnTo>
                    <a:pt x="544982" y="160020"/>
                  </a:lnTo>
                  <a:lnTo>
                    <a:pt x="552488" y="152400"/>
                  </a:lnTo>
                  <a:lnTo>
                    <a:pt x="567512" y="137160"/>
                  </a:lnTo>
                  <a:lnTo>
                    <a:pt x="582536" y="121920"/>
                  </a:lnTo>
                  <a:lnTo>
                    <a:pt x="592302" y="107950"/>
                  </a:lnTo>
                  <a:lnTo>
                    <a:pt x="595566" y="9017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7160" y="2086378"/>
            <a:ext cx="595823" cy="59436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4506" y="2087941"/>
            <a:ext cx="594028" cy="594030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9691147" y="2087906"/>
            <a:ext cx="594360" cy="593090"/>
            <a:chOff x="9691147" y="2087906"/>
            <a:chExt cx="594360" cy="593090"/>
          </a:xfrm>
        </p:grpSpPr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40843" y="2465149"/>
              <a:ext cx="100786" cy="10804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86609" y="2457479"/>
              <a:ext cx="323850" cy="187960"/>
            </a:xfrm>
            <a:custGeom>
              <a:avLst/>
              <a:gdLst/>
              <a:ahLst/>
              <a:cxnLst/>
              <a:rect l="l" t="t" r="r" b="b"/>
              <a:pathLst>
                <a:path w="323850" h="187960">
                  <a:moveTo>
                    <a:pt x="183416" y="187840"/>
                  </a:moveTo>
                  <a:lnTo>
                    <a:pt x="174589" y="187506"/>
                  </a:lnTo>
                  <a:lnTo>
                    <a:pt x="165946" y="186521"/>
                  </a:lnTo>
                  <a:lnTo>
                    <a:pt x="157509" y="184909"/>
                  </a:lnTo>
                  <a:lnTo>
                    <a:pt x="149301" y="182694"/>
                  </a:lnTo>
                  <a:lnTo>
                    <a:pt x="141080" y="184909"/>
                  </a:lnTo>
                  <a:lnTo>
                    <a:pt x="132677" y="186521"/>
                  </a:lnTo>
                  <a:lnTo>
                    <a:pt x="124122" y="187506"/>
                  </a:lnTo>
                  <a:lnTo>
                    <a:pt x="115446" y="187840"/>
                  </a:lnTo>
                  <a:lnTo>
                    <a:pt x="70556" y="178743"/>
                  </a:lnTo>
                  <a:lnTo>
                    <a:pt x="33855" y="153951"/>
                  </a:lnTo>
                  <a:lnTo>
                    <a:pt x="9087" y="117209"/>
                  </a:lnTo>
                  <a:lnTo>
                    <a:pt x="0" y="72265"/>
                  </a:lnTo>
                  <a:lnTo>
                    <a:pt x="0" y="0"/>
                  </a:lnTo>
                  <a:lnTo>
                    <a:pt x="67969" y="122"/>
                  </a:lnTo>
                  <a:lnTo>
                    <a:pt x="136413" y="0"/>
                  </a:lnTo>
                  <a:lnTo>
                    <a:pt x="136413" y="72265"/>
                  </a:lnTo>
                  <a:lnTo>
                    <a:pt x="140113" y="90563"/>
                  </a:lnTo>
                  <a:lnTo>
                    <a:pt x="150196" y="105521"/>
                  </a:lnTo>
                  <a:lnTo>
                    <a:pt x="165139" y="115613"/>
                  </a:lnTo>
                  <a:lnTo>
                    <a:pt x="183416" y="119317"/>
                  </a:lnTo>
                  <a:lnTo>
                    <a:pt x="196586" y="117410"/>
                  </a:lnTo>
                  <a:lnTo>
                    <a:pt x="208527" y="111988"/>
                  </a:lnTo>
                  <a:lnTo>
                    <a:pt x="218529" y="103500"/>
                  </a:lnTo>
                  <a:lnTo>
                    <a:pt x="225884" y="92393"/>
                  </a:lnTo>
                  <a:lnTo>
                    <a:pt x="258563" y="27672"/>
                  </a:lnTo>
                  <a:lnTo>
                    <a:pt x="266699" y="16769"/>
                  </a:lnTo>
                  <a:lnTo>
                    <a:pt x="277989" y="10069"/>
                  </a:lnTo>
                  <a:lnTo>
                    <a:pt x="290966" y="8097"/>
                  </a:lnTo>
                  <a:lnTo>
                    <a:pt x="304161" y="11377"/>
                  </a:lnTo>
                  <a:lnTo>
                    <a:pt x="315045" y="19516"/>
                  </a:lnTo>
                  <a:lnTo>
                    <a:pt x="321738" y="30814"/>
                  </a:lnTo>
                  <a:lnTo>
                    <a:pt x="323712" y="43801"/>
                  </a:lnTo>
                  <a:lnTo>
                    <a:pt x="320440" y="57008"/>
                  </a:lnTo>
                  <a:lnTo>
                    <a:pt x="287760" y="121745"/>
                  </a:lnTo>
                  <a:lnTo>
                    <a:pt x="269676" y="149010"/>
                  </a:lnTo>
                  <a:lnTo>
                    <a:pt x="245100" y="169848"/>
                  </a:lnTo>
                  <a:lnTo>
                    <a:pt x="215768" y="183159"/>
                  </a:lnTo>
                  <a:lnTo>
                    <a:pt x="183416" y="18784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765971" y="2123031"/>
              <a:ext cx="377190" cy="334645"/>
            </a:xfrm>
            <a:custGeom>
              <a:avLst/>
              <a:gdLst/>
              <a:ahLst/>
              <a:cxnLst/>
              <a:rect l="l" t="t" r="r" b="b"/>
              <a:pathLst>
                <a:path w="377190" h="334644">
                  <a:moveTo>
                    <a:pt x="257341" y="334448"/>
                  </a:moveTo>
                  <a:lnTo>
                    <a:pt x="120531" y="334448"/>
                  </a:lnTo>
                  <a:lnTo>
                    <a:pt x="120531" y="226477"/>
                  </a:lnTo>
                  <a:lnTo>
                    <a:pt x="119844" y="226477"/>
                  </a:lnTo>
                  <a:lnTo>
                    <a:pt x="73242" y="217051"/>
                  </a:lnTo>
                  <a:lnTo>
                    <a:pt x="35143" y="191360"/>
                  </a:lnTo>
                  <a:lnTo>
                    <a:pt x="9433" y="153288"/>
                  </a:lnTo>
                  <a:lnTo>
                    <a:pt x="0" y="106718"/>
                  </a:lnTo>
                  <a:lnTo>
                    <a:pt x="0" y="28206"/>
                  </a:lnTo>
                  <a:lnTo>
                    <a:pt x="2216" y="17227"/>
                  </a:lnTo>
                  <a:lnTo>
                    <a:pt x="8263" y="8261"/>
                  </a:lnTo>
                  <a:lnTo>
                    <a:pt x="17233" y="2216"/>
                  </a:lnTo>
                  <a:lnTo>
                    <a:pt x="28220" y="0"/>
                  </a:lnTo>
                  <a:lnTo>
                    <a:pt x="39207" y="2216"/>
                  </a:lnTo>
                  <a:lnTo>
                    <a:pt x="48177" y="8261"/>
                  </a:lnTo>
                  <a:lnTo>
                    <a:pt x="54223" y="17227"/>
                  </a:lnTo>
                  <a:lnTo>
                    <a:pt x="56440" y="28206"/>
                  </a:lnTo>
                  <a:lnTo>
                    <a:pt x="56440" y="106718"/>
                  </a:lnTo>
                  <a:lnTo>
                    <a:pt x="61431" y="131350"/>
                  </a:lnTo>
                  <a:lnTo>
                    <a:pt x="75034" y="151488"/>
                  </a:lnTo>
                  <a:lnTo>
                    <a:pt x="95191" y="165078"/>
                  </a:lnTo>
                  <a:lnTo>
                    <a:pt x="119844" y="170064"/>
                  </a:lnTo>
                  <a:lnTo>
                    <a:pt x="257341" y="170064"/>
                  </a:lnTo>
                  <a:lnTo>
                    <a:pt x="281995" y="165078"/>
                  </a:lnTo>
                  <a:lnTo>
                    <a:pt x="302152" y="151488"/>
                  </a:lnTo>
                  <a:lnTo>
                    <a:pt x="315755" y="131350"/>
                  </a:lnTo>
                  <a:lnTo>
                    <a:pt x="320747" y="106718"/>
                  </a:lnTo>
                  <a:lnTo>
                    <a:pt x="320747" y="28191"/>
                  </a:lnTo>
                  <a:lnTo>
                    <a:pt x="322963" y="17221"/>
                  </a:lnTo>
                  <a:lnTo>
                    <a:pt x="329009" y="8260"/>
                  </a:lnTo>
                  <a:lnTo>
                    <a:pt x="337979" y="2216"/>
                  </a:lnTo>
                  <a:lnTo>
                    <a:pt x="348965" y="0"/>
                  </a:lnTo>
                  <a:lnTo>
                    <a:pt x="359952" y="2216"/>
                  </a:lnTo>
                  <a:lnTo>
                    <a:pt x="368922" y="8261"/>
                  </a:lnTo>
                  <a:lnTo>
                    <a:pt x="374969" y="17227"/>
                  </a:lnTo>
                  <a:lnTo>
                    <a:pt x="377186" y="28206"/>
                  </a:lnTo>
                  <a:lnTo>
                    <a:pt x="377186" y="106718"/>
                  </a:lnTo>
                  <a:lnTo>
                    <a:pt x="367752" y="153288"/>
                  </a:lnTo>
                  <a:lnTo>
                    <a:pt x="342043" y="191360"/>
                  </a:lnTo>
                  <a:lnTo>
                    <a:pt x="303944" y="217051"/>
                  </a:lnTo>
                  <a:lnTo>
                    <a:pt x="257341" y="226477"/>
                  </a:lnTo>
                  <a:lnTo>
                    <a:pt x="257341" y="334448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92719" y="2161210"/>
              <a:ext cx="123692" cy="13133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885045" y="2346045"/>
              <a:ext cx="139065" cy="112395"/>
            </a:xfrm>
            <a:custGeom>
              <a:avLst/>
              <a:gdLst/>
              <a:ahLst/>
              <a:cxnLst/>
              <a:rect l="l" t="t" r="r" b="b"/>
              <a:pathLst>
                <a:path w="139065" h="112394">
                  <a:moveTo>
                    <a:pt x="13893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89" y="1270"/>
                  </a:lnTo>
                  <a:lnTo>
                    <a:pt x="889" y="111772"/>
                  </a:lnTo>
                  <a:lnTo>
                    <a:pt x="138061" y="111772"/>
                  </a:lnTo>
                  <a:lnTo>
                    <a:pt x="138061" y="1270"/>
                  </a:lnTo>
                  <a:lnTo>
                    <a:pt x="138938" y="1270"/>
                  </a:lnTo>
                  <a:lnTo>
                    <a:pt x="138938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753753" y="2110815"/>
              <a:ext cx="469265" cy="546735"/>
            </a:xfrm>
            <a:custGeom>
              <a:avLst/>
              <a:gdLst/>
              <a:ahLst/>
              <a:cxnLst/>
              <a:rect l="l" t="t" r="r" b="b"/>
              <a:pathLst>
                <a:path w="469265" h="546735">
                  <a:moveTo>
                    <a:pt x="158902" y="474459"/>
                  </a:moveTo>
                  <a:lnTo>
                    <a:pt x="155829" y="468680"/>
                  </a:lnTo>
                  <a:lnTo>
                    <a:pt x="152806" y="463143"/>
                  </a:lnTo>
                  <a:lnTo>
                    <a:pt x="145872" y="461111"/>
                  </a:lnTo>
                  <a:lnTo>
                    <a:pt x="134797" y="467131"/>
                  </a:lnTo>
                  <a:lnTo>
                    <a:pt x="132765" y="474065"/>
                  </a:lnTo>
                  <a:lnTo>
                    <a:pt x="135763" y="479577"/>
                  </a:lnTo>
                  <a:lnTo>
                    <a:pt x="137833" y="483438"/>
                  </a:lnTo>
                  <a:lnTo>
                    <a:pt x="141782" y="485635"/>
                  </a:lnTo>
                  <a:lnTo>
                    <a:pt x="147675" y="485635"/>
                  </a:lnTo>
                  <a:lnTo>
                    <a:pt x="149517" y="485216"/>
                  </a:lnTo>
                  <a:lnTo>
                    <a:pt x="156781" y="481368"/>
                  </a:lnTo>
                  <a:lnTo>
                    <a:pt x="158902" y="474459"/>
                  </a:lnTo>
                  <a:close/>
                </a:path>
                <a:path w="469265" h="546735">
                  <a:moveTo>
                    <a:pt x="468769" y="391312"/>
                  </a:moveTo>
                  <a:lnTo>
                    <a:pt x="466115" y="373900"/>
                  </a:lnTo>
                  <a:lnTo>
                    <a:pt x="461378" y="365899"/>
                  </a:lnTo>
                  <a:lnTo>
                    <a:pt x="457136" y="358749"/>
                  </a:lnTo>
                  <a:lnTo>
                    <a:pt x="456844" y="358521"/>
                  </a:lnTo>
                  <a:lnTo>
                    <a:pt x="442544" y="347827"/>
                  </a:lnTo>
                  <a:lnTo>
                    <a:pt x="433997" y="344754"/>
                  </a:lnTo>
                  <a:lnTo>
                    <a:pt x="425145" y="343433"/>
                  </a:lnTo>
                  <a:lnTo>
                    <a:pt x="416217" y="343865"/>
                  </a:lnTo>
                  <a:lnTo>
                    <a:pt x="407416" y="346075"/>
                  </a:lnTo>
                  <a:lnTo>
                    <a:pt x="400151" y="348665"/>
                  </a:lnTo>
                  <a:lnTo>
                    <a:pt x="393801" y="352945"/>
                  </a:lnTo>
                  <a:lnTo>
                    <a:pt x="388772" y="358521"/>
                  </a:lnTo>
                  <a:lnTo>
                    <a:pt x="384784" y="354101"/>
                  </a:lnTo>
                  <a:lnTo>
                    <a:pt x="379920" y="350456"/>
                  </a:lnTo>
                  <a:lnTo>
                    <a:pt x="375729" y="348488"/>
                  </a:lnTo>
                  <a:lnTo>
                    <a:pt x="375729" y="380771"/>
                  </a:lnTo>
                  <a:lnTo>
                    <a:pt x="348551" y="434530"/>
                  </a:lnTo>
                  <a:lnTo>
                    <a:pt x="342988" y="442912"/>
                  </a:lnTo>
                  <a:lnTo>
                    <a:pt x="335419" y="449326"/>
                  </a:lnTo>
                  <a:lnTo>
                    <a:pt x="326390" y="453428"/>
                  </a:lnTo>
                  <a:lnTo>
                    <a:pt x="316420" y="454863"/>
                  </a:lnTo>
                  <a:lnTo>
                    <a:pt x="309829" y="454863"/>
                  </a:lnTo>
                  <a:lnTo>
                    <a:pt x="303657" y="453047"/>
                  </a:lnTo>
                  <a:lnTo>
                    <a:pt x="298361" y="449922"/>
                  </a:lnTo>
                  <a:lnTo>
                    <a:pt x="299427" y="448195"/>
                  </a:lnTo>
                  <a:lnTo>
                    <a:pt x="300405" y="446417"/>
                  </a:lnTo>
                  <a:lnTo>
                    <a:pt x="301269" y="444601"/>
                  </a:lnTo>
                  <a:lnTo>
                    <a:pt x="308571" y="430161"/>
                  </a:lnTo>
                  <a:lnTo>
                    <a:pt x="334137" y="379615"/>
                  </a:lnTo>
                  <a:lnTo>
                    <a:pt x="336727" y="374116"/>
                  </a:lnTo>
                  <a:lnTo>
                    <a:pt x="341312" y="369976"/>
                  </a:lnTo>
                  <a:lnTo>
                    <a:pt x="352755" y="365887"/>
                  </a:lnTo>
                  <a:lnTo>
                    <a:pt x="358914" y="366191"/>
                  </a:lnTo>
                  <a:lnTo>
                    <a:pt x="369620" y="371271"/>
                  </a:lnTo>
                  <a:lnTo>
                    <a:pt x="373608" y="375513"/>
                  </a:lnTo>
                  <a:lnTo>
                    <a:pt x="375729" y="380771"/>
                  </a:lnTo>
                  <a:lnTo>
                    <a:pt x="375729" y="348488"/>
                  </a:lnTo>
                  <a:lnTo>
                    <a:pt x="374345" y="347827"/>
                  </a:lnTo>
                  <a:lnTo>
                    <a:pt x="365798" y="344754"/>
                  </a:lnTo>
                  <a:lnTo>
                    <a:pt x="356958" y="343433"/>
                  </a:lnTo>
                  <a:lnTo>
                    <a:pt x="348030" y="343865"/>
                  </a:lnTo>
                  <a:lnTo>
                    <a:pt x="313220" y="369531"/>
                  </a:lnTo>
                  <a:lnTo>
                    <a:pt x="282562" y="430161"/>
                  </a:lnTo>
                  <a:lnTo>
                    <a:pt x="281470" y="426732"/>
                  </a:lnTo>
                  <a:lnTo>
                    <a:pt x="280873" y="423100"/>
                  </a:lnTo>
                  <a:lnTo>
                    <a:pt x="280873" y="358508"/>
                  </a:lnTo>
                  <a:lnTo>
                    <a:pt x="281063" y="335305"/>
                  </a:lnTo>
                  <a:lnTo>
                    <a:pt x="281063" y="249758"/>
                  </a:lnTo>
                  <a:lnTo>
                    <a:pt x="328193" y="236435"/>
                  </a:lnTo>
                  <a:lnTo>
                    <a:pt x="366318" y="207733"/>
                  </a:lnTo>
                  <a:lnTo>
                    <a:pt x="391858" y="167246"/>
                  </a:lnTo>
                  <a:lnTo>
                    <a:pt x="401167" y="118605"/>
                  </a:lnTo>
                  <a:lnTo>
                    <a:pt x="401167" y="39878"/>
                  </a:lnTo>
                  <a:lnTo>
                    <a:pt x="398030" y="24371"/>
                  </a:lnTo>
                  <a:lnTo>
                    <a:pt x="397243" y="23202"/>
                  </a:lnTo>
                  <a:lnTo>
                    <a:pt x="389470" y="11696"/>
                  </a:lnTo>
                  <a:lnTo>
                    <a:pt x="377964" y="3937"/>
                  </a:lnTo>
                  <a:lnTo>
                    <a:pt x="377964" y="30683"/>
                  </a:lnTo>
                  <a:lnTo>
                    <a:pt x="377964" y="118605"/>
                  </a:lnTo>
                  <a:lnTo>
                    <a:pt x="369417" y="160782"/>
                  </a:lnTo>
                  <a:lnTo>
                    <a:pt x="346151" y="195262"/>
                  </a:lnTo>
                  <a:lnTo>
                    <a:pt x="311658" y="218528"/>
                  </a:lnTo>
                  <a:lnTo>
                    <a:pt x="269481" y="227063"/>
                  </a:lnTo>
                  <a:lnTo>
                    <a:pt x="263067" y="227063"/>
                  </a:lnTo>
                  <a:lnTo>
                    <a:pt x="257873" y="232257"/>
                  </a:lnTo>
                  <a:lnTo>
                    <a:pt x="257873" y="335305"/>
                  </a:lnTo>
                  <a:lnTo>
                    <a:pt x="143979" y="335305"/>
                  </a:lnTo>
                  <a:lnTo>
                    <a:pt x="143979" y="232257"/>
                  </a:lnTo>
                  <a:lnTo>
                    <a:pt x="138798" y="227063"/>
                  </a:lnTo>
                  <a:lnTo>
                    <a:pt x="131686" y="227063"/>
                  </a:lnTo>
                  <a:lnTo>
                    <a:pt x="89509" y="218528"/>
                  </a:lnTo>
                  <a:lnTo>
                    <a:pt x="55016" y="195262"/>
                  </a:lnTo>
                  <a:lnTo>
                    <a:pt x="31750" y="160782"/>
                  </a:lnTo>
                  <a:lnTo>
                    <a:pt x="23202" y="118605"/>
                  </a:lnTo>
                  <a:lnTo>
                    <a:pt x="23202" y="30683"/>
                  </a:lnTo>
                  <a:lnTo>
                    <a:pt x="30695" y="23202"/>
                  </a:lnTo>
                  <a:lnTo>
                    <a:pt x="49072" y="23202"/>
                  </a:lnTo>
                  <a:lnTo>
                    <a:pt x="56565" y="30683"/>
                  </a:lnTo>
                  <a:lnTo>
                    <a:pt x="56565" y="118605"/>
                  </a:lnTo>
                  <a:lnTo>
                    <a:pt x="62471" y="147815"/>
                  </a:lnTo>
                  <a:lnTo>
                    <a:pt x="78587" y="171691"/>
                  </a:lnTo>
                  <a:lnTo>
                    <a:pt x="102476" y="187794"/>
                  </a:lnTo>
                  <a:lnTo>
                    <a:pt x="131686" y="193713"/>
                  </a:lnTo>
                  <a:lnTo>
                    <a:pt x="195033" y="193713"/>
                  </a:lnTo>
                  <a:lnTo>
                    <a:pt x="196862" y="193852"/>
                  </a:lnTo>
                  <a:lnTo>
                    <a:pt x="198716" y="193941"/>
                  </a:lnTo>
                  <a:lnTo>
                    <a:pt x="202450" y="193941"/>
                  </a:lnTo>
                  <a:lnTo>
                    <a:pt x="204292" y="193852"/>
                  </a:lnTo>
                  <a:lnTo>
                    <a:pt x="206121" y="193713"/>
                  </a:lnTo>
                  <a:lnTo>
                    <a:pt x="269468" y="193713"/>
                  </a:lnTo>
                  <a:lnTo>
                    <a:pt x="322567" y="171691"/>
                  </a:lnTo>
                  <a:lnTo>
                    <a:pt x="344614" y="118605"/>
                  </a:lnTo>
                  <a:lnTo>
                    <a:pt x="344614" y="30683"/>
                  </a:lnTo>
                  <a:lnTo>
                    <a:pt x="352094" y="23202"/>
                  </a:lnTo>
                  <a:lnTo>
                    <a:pt x="370484" y="23202"/>
                  </a:lnTo>
                  <a:lnTo>
                    <a:pt x="377964" y="30683"/>
                  </a:lnTo>
                  <a:lnTo>
                    <a:pt x="377964" y="3937"/>
                  </a:lnTo>
                  <a:lnTo>
                    <a:pt x="376796" y="3136"/>
                  </a:lnTo>
                  <a:lnTo>
                    <a:pt x="361289" y="0"/>
                  </a:lnTo>
                  <a:lnTo>
                    <a:pt x="345782" y="3136"/>
                  </a:lnTo>
                  <a:lnTo>
                    <a:pt x="333095" y="11696"/>
                  </a:lnTo>
                  <a:lnTo>
                    <a:pt x="324535" y="24371"/>
                  </a:lnTo>
                  <a:lnTo>
                    <a:pt x="321398" y="39878"/>
                  </a:lnTo>
                  <a:lnTo>
                    <a:pt x="321398" y="118605"/>
                  </a:lnTo>
                  <a:lnTo>
                    <a:pt x="317309" y="138785"/>
                  </a:lnTo>
                  <a:lnTo>
                    <a:pt x="306171" y="155295"/>
                  </a:lnTo>
                  <a:lnTo>
                    <a:pt x="289661" y="166420"/>
                  </a:lnTo>
                  <a:lnTo>
                    <a:pt x="269468" y="170510"/>
                  </a:lnTo>
                  <a:lnTo>
                    <a:pt x="254406" y="170510"/>
                  </a:lnTo>
                  <a:lnTo>
                    <a:pt x="262686" y="159842"/>
                  </a:lnTo>
                  <a:lnTo>
                    <a:pt x="268935" y="147739"/>
                  </a:lnTo>
                  <a:lnTo>
                    <a:pt x="272872" y="134480"/>
                  </a:lnTo>
                  <a:lnTo>
                    <a:pt x="274243" y="120294"/>
                  </a:lnTo>
                  <a:lnTo>
                    <a:pt x="274243" y="112661"/>
                  </a:lnTo>
                  <a:lnTo>
                    <a:pt x="268439" y="84023"/>
                  </a:lnTo>
                  <a:lnTo>
                    <a:pt x="253733" y="62217"/>
                  </a:lnTo>
                  <a:lnTo>
                    <a:pt x="252641" y="60604"/>
                  </a:lnTo>
                  <a:lnTo>
                    <a:pt x="251028" y="59524"/>
                  </a:lnTo>
                  <a:lnTo>
                    <a:pt x="251028" y="112661"/>
                  </a:lnTo>
                  <a:lnTo>
                    <a:pt x="251028" y="120294"/>
                  </a:lnTo>
                  <a:lnTo>
                    <a:pt x="247497" y="138861"/>
                  </a:lnTo>
                  <a:lnTo>
                    <a:pt x="237782" y="154330"/>
                  </a:lnTo>
                  <a:lnTo>
                    <a:pt x="223266" y="165341"/>
                  </a:lnTo>
                  <a:lnTo>
                    <a:pt x="205320" y="170510"/>
                  </a:lnTo>
                  <a:lnTo>
                    <a:pt x="195846" y="170510"/>
                  </a:lnTo>
                  <a:lnTo>
                    <a:pt x="177901" y="165341"/>
                  </a:lnTo>
                  <a:lnTo>
                    <a:pt x="163385" y="154330"/>
                  </a:lnTo>
                  <a:lnTo>
                    <a:pt x="153670" y="138861"/>
                  </a:lnTo>
                  <a:lnTo>
                    <a:pt x="150126" y="120294"/>
                  </a:lnTo>
                  <a:lnTo>
                    <a:pt x="150126" y="112661"/>
                  </a:lnTo>
                  <a:lnTo>
                    <a:pt x="154101" y="93040"/>
                  </a:lnTo>
                  <a:lnTo>
                    <a:pt x="164922" y="77012"/>
                  </a:lnTo>
                  <a:lnTo>
                    <a:pt x="180962" y="66192"/>
                  </a:lnTo>
                  <a:lnTo>
                    <a:pt x="200583" y="62217"/>
                  </a:lnTo>
                  <a:lnTo>
                    <a:pt x="220205" y="66192"/>
                  </a:lnTo>
                  <a:lnTo>
                    <a:pt x="236232" y="77012"/>
                  </a:lnTo>
                  <a:lnTo>
                    <a:pt x="247065" y="93040"/>
                  </a:lnTo>
                  <a:lnTo>
                    <a:pt x="251028" y="112661"/>
                  </a:lnTo>
                  <a:lnTo>
                    <a:pt x="251028" y="59524"/>
                  </a:lnTo>
                  <a:lnTo>
                    <a:pt x="229222" y="44805"/>
                  </a:lnTo>
                  <a:lnTo>
                    <a:pt x="200583" y="39001"/>
                  </a:lnTo>
                  <a:lnTo>
                    <a:pt x="171945" y="44805"/>
                  </a:lnTo>
                  <a:lnTo>
                    <a:pt x="148526" y="60604"/>
                  </a:lnTo>
                  <a:lnTo>
                    <a:pt x="132727" y="84023"/>
                  </a:lnTo>
                  <a:lnTo>
                    <a:pt x="126923" y="112661"/>
                  </a:lnTo>
                  <a:lnTo>
                    <a:pt x="126923" y="120294"/>
                  </a:lnTo>
                  <a:lnTo>
                    <a:pt x="128295" y="134480"/>
                  </a:lnTo>
                  <a:lnTo>
                    <a:pt x="132232" y="147739"/>
                  </a:lnTo>
                  <a:lnTo>
                    <a:pt x="138480" y="159842"/>
                  </a:lnTo>
                  <a:lnTo>
                    <a:pt x="146761" y="170510"/>
                  </a:lnTo>
                  <a:lnTo>
                    <a:pt x="131686" y="170510"/>
                  </a:lnTo>
                  <a:lnTo>
                    <a:pt x="111506" y="166420"/>
                  </a:lnTo>
                  <a:lnTo>
                    <a:pt x="94996" y="155295"/>
                  </a:lnTo>
                  <a:lnTo>
                    <a:pt x="83858" y="138785"/>
                  </a:lnTo>
                  <a:lnTo>
                    <a:pt x="79768" y="118605"/>
                  </a:lnTo>
                  <a:lnTo>
                    <a:pt x="79768" y="39878"/>
                  </a:lnTo>
                  <a:lnTo>
                    <a:pt x="76631" y="24371"/>
                  </a:lnTo>
                  <a:lnTo>
                    <a:pt x="75844" y="23202"/>
                  </a:lnTo>
                  <a:lnTo>
                    <a:pt x="68072" y="11696"/>
                  </a:lnTo>
                  <a:lnTo>
                    <a:pt x="55397" y="3136"/>
                  </a:lnTo>
                  <a:lnTo>
                    <a:pt x="39878" y="0"/>
                  </a:lnTo>
                  <a:lnTo>
                    <a:pt x="24371" y="3136"/>
                  </a:lnTo>
                  <a:lnTo>
                    <a:pt x="11696" y="11696"/>
                  </a:lnTo>
                  <a:lnTo>
                    <a:pt x="3136" y="24371"/>
                  </a:lnTo>
                  <a:lnTo>
                    <a:pt x="0" y="39878"/>
                  </a:lnTo>
                  <a:lnTo>
                    <a:pt x="0" y="118605"/>
                  </a:lnTo>
                  <a:lnTo>
                    <a:pt x="9372" y="167398"/>
                  </a:lnTo>
                  <a:lnTo>
                    <a:pt x="35064" y="207962"/>
                  </a:lnTo>
                  <a:lnTo>
                    <a:pt x="73418" y="236651"/>
                  </a:lnTo>
                  <a:lnTo>
                    <a:pt x="120777" y="249821"/>
                  </a:lnTo>
                  <a:lnTo>
                    <a:pt x="120865" y="424611"/>
                  </a:lnTo>
                  <a:lnTo>
                    <a:pt x="120980" y="426732"/>
                  </a:lnTo>
                  <a:lnTo>
                    <a:pt x="121615" y="435076"/>
                  </a:lnTo>
                  <a:lnTo>
                    <a:pt x="126695" y="439724"/>
                  </a:lnTo>
                  <a:lnTo>
                    <a:pt x="133007" y="439724"/>
                  </a:lnTo>
                  <a:lnTo>
                    <a:pt x="133604" y="439686"/>
                  </a:lnTo>
                  <a:lnTo>
                    <a:pt x="140004" y="439204"/>
                  </a:lnTo>
                  <a:lnTo>
                    <a:pt x="144780" y="433628"/>
                  </a:lnTo>
                  <a:lnTo>
                    <a:pt x="144106" y="424611"/>
                  </a:lnTo>
                  <a:lnTo>
                    <a:pt x="144005" y="358508"/>
                  </a:lnTo>
                  <a:lnTo>
                    <a:pt x="257657" y="358508"/>
                  </a:lnTo>
                  <a:lnTo>
                    <a:pt x="257657" y="419315"/>
                  </a:lnTo>
                  <a:lnTo>
                    <a:pt x="262280" y="442163"/>
                  </a:lnTo>
                  <a:lnTo>
                    <a:pt x="274891" y="460832"/>
                  </a:lnTo>
                  <a:lnTo>
                    <a:pt x="293573" y="473443"/>
                  </a:lnTo>
                  <a:lnTo>
                    <a:pt x="316420" y="478066"/>
                  </a:lnTo>
                  <a:lnTo>
                    <a:pt x="332854" y="475691"/>
                  </a:lnTo>
                  <a:lnTo>
                    <a:pt x="347751" y="468960"/>
                  </a:lnTo>
                  <a:lnTo>
                    <a:pt x="360248" y="458406"/>
                  </a:lnTo>
                  <a:lnTo>
                    <a:pt x="362610" y="454863"/>
                  </a:lnTo>
                  <a:lnTo>
                    <a:pt x="369455" y="444601"/>
                  </a:lnTo>
                  <a:lnTo>
                    <a:pt x="402323" y="379615"/>
                  </a:lnTo>
                  <a:lnTo>
                    <a:pt x="404914" y="374116"/>
                  </a:lnTo>
                  <a:lnTo>
                    <a:pt x="409498" y="369976"/>
                  </a:lnTo>
                  <a:lnTo>
                    <a:pt x="420928" y="365899"/>
                  </a:lnTo>
                  <a:lnTo>
                    <a:pt x="427101" y="366204"/>
                  </a:lnTo>
                  <a:lnTo>
                    <a:pt x="432600" y="368795"/>
                  </a:lnTo>
                  <a:lnTo>
                    <a:pt x="439801" y="374180"/>
                  </a:lnTo>
                  <a:lnTo>
                    <a:pt x="444246" y="381635"/>
                  </a:lnTo>
                  <a:lnTo>
                    <a:pt x="445579" y="390220"/>
                  </a:lnTo>
                  <a:lnTo>
                    <a:pt x="443471" y="398945"/>
                  </a:lnTo>
                  <a:lnTo>
                    <a:pt x="410705" y="463740"/>
                  </a:lnTo>
                  <a:lnTo>
                    <a:pt x="410629" y="463931"/>
                  </a:lnTo>
                  <a:lnTo>
                    <a:pt x="394296" y="488518"/>
                  </a:lnTo>
                  <a:lnTo>
                    <a:pt x="372110" y="507301"/>
                  </a:lnTo>
                  <a:lnTo>
                    <a:pt x="345630" y="519303"/>
                  </a:lnTo>
                  <a:lnTo>
                    <a:pt x="316420" y="523532"/>
                  </a:lnTo>
                  <a:lnTo>
                    <a:pt x="315671" y="523379"/>
                  </a:lnTo>
                  <a:lnTo>
                    <a:pt x="275894" y="515327"/>
                  </a:lnTo>
                  <a:lnTo>
                    <a:pt x="242760" y="492975"/>
                  </a:lnTo>
                  <a:lnTo>
                    <a:pt x="220408" y="459841"/>
                  </a:lnTo>
                  <a:lnTo>
                    <a:pt x="212204" y="419315"/>
                  </a:lnTo>
                  <a:lnTo>
                    <a:pt x="212204" y="406869"/>
                  </a:lnTo>
                  <a:lnTo>
                    <a:pt x="207010" y="401675"/>
                  </a:lnTo>
                  <a:lnTo>
                    <a:pt x="194183" y="401675"/>
                  </a:lnTo>
                  <a:lnTo>
                    <a:pt x="188988" y="406869"/>
                  </a:lnTo>
                  <a:lnTo>
                    <a:pt x="188988" y="419315"/>
                  </a:lnTo>
                  <a:lnTo>
                    <a:pt x="192836" y="450443"/>
                  </a:lnTo>
                  <a:lnTo>
                    <a:pt x="203746" y="478790"/>
                  </a:lnTo>
                  <a:lnTo>
                    <a:pt x="220776" y="503415"/>
                  </a:lnTo>
                  <a:lnTo>
                    <a:pt x="242989" y="523379"/>
                  </a:lnTo>
                  <a:lnTo>
                    <a:pt x="226936" y="521347"/>
                  </a:lnTo>
                  <a:lnTo>
                    <a:pt x="211569" y="516902"/>
                  </a:lnTo>
                  <a:lnTo>
                    <a:pt x="197053" y="510095"/>
                  </a:lnTo>
                  <a:lnTo>
                    <a:pt x="183565" y="500989"/>
                  </a:lnTo>
                  <a:lnTo>
                    <a:pt x="178536" y="497001"/>
                  </a:lnTo>
                  <a:lnTo>
                    <a:pt x="171246" y="497840"/>
                  </a:lnTo>
                  <a:lnTo>
                    <a:pt x="163283" y="507873"/>
                  </a:lnTo>
                  <a:lnTo>
                    <a:pt x="164122" y="515175"/>
                  </a:lnTo>
                  <a:lnTo>
                    <a:pt x="169151" y="519163"/>
                  </a:lnTo>
                  <a:lnTo>
                    <a:pt x="187020" y="531075"/>
                  </a:lnTo>
                  <a:lnTo>
                    <a:pt x="206336" y="539711"/>
                  </a:lnTo>
                  <a:lnTo>
                    <a:pt x="226834" y="544957"/>
                  </a:lnTo>
                  <a:lnTo>
                    <a:pt x="248234" y="546722"/>
                  </a:lnTo>
                  <a:lnTo>
                    <a:pt x="256806" y="546430"/>
                  </a:lnTo>
                  <a:lnTo>
                    <a:pt x="265328" y="545553"/>
                  </a:lnTo>
                  <a:lnTo>
                    <a:pt x="273786" y="544080"/>
                  </a:lnTo>
                  <a:lnTo>
                    <a:pt x="282168" y="542048"/>
                  </a:lnTo>
                  <a:lnTo>
                    <a:pt x="290449" y="544068"/>
                  </a:lnTo>
                  <a:lnTo>
                    <a:pt x="298932" y="545528"/>
                  </a:lnTo>
                  <a:lnTo>
                    <a:pt x="307594" y="546430"/>
                  </a:lnTo>
                  <a:lnTo>
                    <a:pt x="316420" y="546722"/>
                  </a:lnTo>
                  <a:lnTo>
                    <a:pt x="348792" y="542048"/>
                  </a:lnTo>
                  <a:lnTo>
                    <a:pt x="352107" y="541578"/>
                  </a:lnTo>
                  <a:lnTo>
                    <a:pt x="388480" y="523532"/>
                  </a:lnTo>
                  <a:lnTo>
                    <a:pt x="431533" y="474002"/>
                  </a:lnTo>
                  <a:lnTo>
                    <a:pt x="464388" y="409003"/>
                  </a:lnTo>
                  <a:lnTo>
                    <a:pt x="468769" y="391312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91147" y="2564380"/>
              <a:ext cx="116056" cy="11606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69122" y="2087906"/>
              <a:ext cx="116056" cy="114537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68224" y="2088367"/>
            <a:ext cx="600918" cy="59309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33168" y="2086122"/>
            <a:ext cx="457106" cy="597632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11495857" y="6257762"/>
            <a:ext cx="14605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dirty="0">
                <a:solidFill>
                  <a:srgbClr val="888888"/>
                </a:solidFill>
                <a:latin typeface="Arial"/>
                <a:cs typeface="Arial"/>
              </a:rPr>
              <a:t>4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298" y="798385"/>
            <a:ext cx="3607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Sammanfattning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21257" y="6248089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7020" y="6243711"/>
            <a:ext cx="1941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Svarsfrekvens: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100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% (41 av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41)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42076" y="2235707"/>
            <a:ext cx="5400040" cy="407034"/>
            <a:chOff x="5942076" y="2235707"/>
            <a:chExt cx="5400040" cy="407034"/>
          </a:xfrm>
        </p:grpSpPr>
        <p:sp>
          <p:nvSpPr>
            <p:cNvPr id="6" name="object 6"/>
            <p:cNvSpPr/>
            <p:nvPr/>
          </p:nvSpPr>
          <p:spPr>
            <a:xfrm>
              <a:off x="5942076" y="2235707"/>
              <a:ext cx="1054735" cy="407034"/>
            </a:xfrm>
            <a:custGeom>
              <a:avLst/>
              <a:gdLst/>
              <a:ahLst/>
              <a:cxnLst/>
              <a:rect l="l" t="t" r="r" b="b"/>
              <a:pathLst>
                <a:path w="1054734" h="407035">
                  <a:moveTo>
                    <a:pt x="1054595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054595" y="406908"/>
                  </a:lnTo>
                  <a:lnTo>
                    <a:pt x="1054595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96684" y="2235707"/>
              <a:ext cx="4345305" cy="407034"/>
            </a:xfrm>
            <a:custGeom>
              <a:avLst/>
              <a:gdLst/>
              <a:ahLst/>
              <a:cxnLst/>
              <a:rect l="l" t="t" r="r" b="b"/>
              <a:pathLst>
                <a:path w="4345305" h="407035">
                  <a:moveTo>
                    <a:pt x="4344936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4344936" y="406908"/>
                  </a:lnTo>
                  <a:lnTo>
                    <a:pt x="4344936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18026" y="2337774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78401" y="2337774"/>
            <a:ext cx="180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52157" y="2223512"/>
            <a:ext cx="5581015" cy="433070"/>
            <a:chOff x="5852157" y="2223512"/>
            <a:chExt cx="5581015" cy="433070"/>
          </a:xfrm>
        </p:grpSpPr>
        <p:sp>
          <p:nvSpPr>
            <p:cNvPr id="11" name="object 11"/>
            <p:cNvSpPr/>
            <p:nvPr/>
          </p:nvSpPr>
          <p:spPr>
            <a:xfrm>
              <a:off x="5852157" y="2223512"/>
              <a:ext cx="5581015" cy="433070"/>
            </a:xfrm>
            <a:custGeom>
              <a:avLst/>
              <a:gdLst/>
              <a:ahLst/>
              <a:cxnLst/>
              <a:rect l="l" t="t" r="r" b="b"/>
              <a:pathLst>
                <a:path w="5581015" h="433069">
                  <a:moveTo>
                    <a:pt x="5488508" y="0"/>
                  </a:moveTo>
                  <a:lnTo>
                    <a:pt x="92379" y="0"/>
                  </a:lnTo>
                  <a:lnTo>
                    <a:pt x="56423" y="5133"/>
                  </a:lnTo>
                  <a:lnTo>
                    <a:pt x="27058" y="19134"/>
                  </a:lnTo>
                  <a:lnTo>
                    <a:pt x="7260" y="39899"/>
                  </a:lnTo>
                  <a:lnTo>
                    <a:pt x="0" y="65328"/>
                  </a:lnTo>
                  <a:lnTo>
                    <a:pt x="0" y="367499"/>
                  </a:lnTo>
                  <a:lnTo>
                    <a:pt x="7260" y="392927"/>
                  </a:lnTo>
                  <a:lnTo>
                    <a:pt x="27058" y="413688"/>
                  </a:lnTo>
                  <a:lnTo>
                    <a:pt x="56423" y="427684"/>
                  </a:lnTo>
                  <a:lnTo>
                    <a:pt x="92379" y="432816"/>
                  </a:lnTo>
                  <a:lnTo>
                    <a:pt x="5488508" y="432816"/>
                  </a:lnTo>
                  <a:lnTo>
                    <a:pt x="5524470" y="427684"/>
                  </a:lnTo>
                  <a:lnTo>
                    <a:pt x="5553833" y="413688"/>
                  </a:lnTo>
                  <a:lnTo>
                    <a:pt x="5559862" y="407365"/>
                  </a:lnTo>
                  <a:lnTo>
                    <a:pt x="171526" y="407365"/>
                  </a:lnTo>
                  <a:lnTo>
                    <a:pt x="139797" y="402835"/>
                  </a:lnTo>
                  <a:lnTo>
                    <a:pt x="113888" y="390482"/>
                  </a:lnTo>
                  <a:lnTo>
                    <a:pt x="96422" y="372159"/>
                  </a:lnTo>
                  <a:lnTo>
                    <a:pt x="90017" y="349719"/>
                  </a:lnTo>
                  <a:lnTo>
                    <a:pt x="90017" y="83096"/>
                  </a:lnTo>
                  <a:lnTo>
                    <a:pt x="96422" y="60664"/>
                  </a:lnTo>
                  <a:lnTo>
                    <a:pt x="113888" y="42344"/>
                  </a:lnTo>
                  <a:lnTo>
                    <a:pt x="139797" y="29993"/>
                  </a:lnTo>
                  <a:lnTo>
                    <a:pt x="171526" y="25463"/>
                  </a:lnTo>
                  <a:lnTo>
                    <a:pt x="5559867" y="25463"/>
                  </a:lnTo>
                  <a:lnTo>
                    <a:pt x="5553833" y="19134"/>
                  </a:lnTo>
                  <a:lnTo>
                    <a:pt x="5524470" y="5133"/>
                  </a:lnTo>
                  <a:lnTo>
                    <a:pt x="5488508" y="0"/>
                  </a:lnTo>
                  <a:close/>
                </a:path>
                <a:path w="5581015" h="433069">
                  <a:moveTo>
                    <a:pt x="5559867" y="25463"/>
                  </a:moveTo>
                  <a:lnTo>
                    <a:pt x="5409361" y="25463"/>
                  </a:lnTo>
                  <a:lnTo>
                    <a:pt x="5441090" y="29993"/>
                  </a:lnTo>
                  <a:lnTo>
                    <a:pt x="5466999" y="42344"/>
                  </a:lnTo>
                  <a:lnTo>
                    <a:pt x="5484465" y="60664"/>
                  </a:lnTo>
                  <a:lnTo>
                    <a:pt x="5490870" y="83096"/>
                  </a:lnTo>
                  <a:lnTo>
                    <a:pt x="5490870" y="349719"/>
                  </a:lnTo>
                  <a:lnTo>
                    <a:pt x="5484465" y="372159"/>
                  </a:lnTo>
                  <a:lnTo>
                    <a:pt x="5466999" y="390482"/>
                  </a:lnTo>
                  <a:lnTo>
                    <a:pt x="5441090" y="402835"/>
                  </a:lnTo>
                  <a:lnTo>
                    <a:pt x="5409361" y="407365"/>
                  </a:lnTo>
                  <a:lnTo>
                    <a:pt x="5559862" y="407365"/>
                  </a:lnTo>
                  <a:lnTo>
                    <a:pt x="5573629" y="392927"/>
                  </a:lnTo>
                  <a:lnTo>
                    <a:pt x="5580888" y="367499"/>
                  </a:lnTo>
                  <a:lnTo>
                    <a:pt x="5580888" y="65328"/>
                  </a:lnTo>
                  <a:lnTo>
                    <a:pt x="5573629" y="39899"/>
                  </a:lnTo>
                  <a:lnTo>
                    <a:pt x="5559867" y="25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42838" y="2248661"/>
              <a:ext cx="5401310" cy="384175"/>
            </a:xfrm>
            <a:custGeom>
              <a:avLst/>
              <a:gdLst/>
              <a:ahLst/>
              <a:cxnLst/>
              <a:rect l="l" t="t" r="r" b="b"/>
              <a:pathLst>
                <a:path w="5401309" h="384175">
                  <a:moveTo>
                    <a:pt x="0" y="57962"/>
                  </a:moveTo>
                  <a:lnTo>
                    <a:pt x="4554" y="35399"/>
                  </a:lnTo>
                  <a:lnTo>
                    <a:pt x="16975" y="16975"/>
                  </a:lnTo>
                  <a:lnTo>
                    <a:pt x="35399" y="4554"/>
                  </a:lnTo>
                  <a:lnTo>
                    <a:pt x="57962" y="0"/>
                  </a:lnTo>
                  <a:lnTo>
                    <a:pt x="5343093" y="0"/>
                  </a:lnTo>
                  <a:lnTo>
                    <a:pt x="5365656" y="4554"/>
                  </a:lnTo>
                  <a:lnTo>
                    <a:pt x="5384080" y="16975"/>
                  </a:lnTo>
                  <a:lnTo>
                    <a:pt x="5396501" y="35399"/>
                  </a:lnTo>
                  <a:lnTo>
                    <a:pt x="5401056" y="57962"/>
                  </a:lnTo>
                  <a:lnTo>
                    <a:pt x="5401056" y="326085"/>
                  </a:lnTo>
                  <a:lnTo>
                    <a:pt x="5396501" y="348648"/>
                  </a:lnTo>
                  <a:lnTo>
                    <a:pt x="5384080" y="367072"/>
                  </a:lnTo>
                  <a:lnTo>
                    <a:pt x="5365656" y="379493"/>
                  </a:lnTo>
                  <a:lnTo>
                    <a:pt x="5343093" y="384048"/>
                  </a:lnTo>
                  <a:lnTo>
                    <a:pt x="57962" y="384048"/>
                  </a:lnTo>
                  <a:lnTo>
                    <a:pt x="35399" y="379493"/>
                  </a:lnTo>
                  <a:lnTo>
                    <a:pt x="16975" y="367072"/>
                  </a:lnTo>
                  <a:lnTo>
                    <a:pt x="4554" y="348648"/>
                  </a:lnTo>
                  <a:lnTo>
                    <a:pt x="0" y="326085"/>
                  </a:lnTo>
                  <a:lnTo>
                    <a:pt x="0" y="5796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27470" y="2363991"/>
            <a:ext cx="2971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ärde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9200" y="2315223"/>
            <a:ext cx="2241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408" y="2318004"/>
            <a:ext cx="245363" cy="24536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847442" y="2372381"/>
            <a:ext cx="1270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3352" y="2318004"/>
            <a:ext cx="245363" cy="24536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518254" y="2372381"/>
            <a:ext cx="1752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942076" y="2721851"/>
            <a:ext cx="5400040" cy="408940"/>
            <a:chOff x="5942076" y="2721851"/>
            <a:chExt cx="5400040" cy="408940"/>
          </a:xfrm>
        </p:grpSpPr>
        <p:sp>
          <p:nvSpPr>
            <p:cNvPr id="20" name="object 20"/>
            <p:cNvSpPr/>
            <p:nvPr/>
          </p:nvSpPr>
          <p:spPr>
            <a:xfrm>
              <a:off x="5942076" y="2721851"/>
              <a:ext cx="527685" cy="408940"/>
            </a:xfrm>
            <a:custGeom>
              <a:avLst/>
              <a:gdLst/>
              <a:ahLst/>
              <a:cxnLst/>
              <a:rect l="l" t="t" r="r" b="b"/>
              <a:pathLst>
                <a:path w="527685" h="408939">
                  <a:moveTo>
                    <a:pt x="527303" y="0"/>
                  </a:moveTo>
                  <a:lnTo>
                    <a:pt x="0" y="0"/>
                  </a:lnTo>
                  <a:lnTo>
                    <a:pt x="0" y="408444"/>
                  </a:lnTo>
                  <a:lnTo>
                    <a:pt x="527303" y="408444"/>
                  </a:lnTo>
                  <a:lnTo>
                    <a:pt x="527303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69380" y="2721851"/>
              <a:ext cx="4872355" cy="408940"/>
            </a:xfrm>
            <a:custGeom>
              <a:avLst/>
              <a:gdLst/>
              <a:ahLst/>
              <a:cxnLst/>
              <a:rect l="l" t="t" r="r" b="b"/>
              <a:pathLst>
                <a:path w="4872355" h="408939">
                  <a:moveTo>
                    <a:pt x="4872228" y="0"/>
                  </a:moveTo>
                  <a:lnTo>
                    <a:pt x="0" y="0"/>
                  </a:lnTo>
                  <a:lnTo>
                    <a:pt x="0" y="408444"/>
                  </a:lnTo>
                  <a:lnTo>
                    <a:pt x="4872228" y="408444"/>
                  </a:lnTo>
                  <a:lnTo>
                    <a:pt x="4872228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54611" y="2824068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14989" y="2824068"/>
            <a:ext cx="180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52157" y="2709668"/>
            <a:ext cx="5581015" cy="433070"/>
            <a:chOff x="5852157" y="2709668"/>
            <a:chExt cx="5581015" cy="433070"/>
          </a:xfrm>
        </p:grpSpPr>
        <p:sp>
          <p:nvSpPr>
            <p:cNvPr id="25" name="object 25"/>
            <p:cNvSpPr/>
            <p:nvPr/>
          </p:nvSpPr>
          <p:spPr>
            <a:xfrm>
              <a:off x="5852157" y="2709668"/>
              <a:ext cx="5581015" cy="433070"/>
            </a:xfrm>
            <a:custGeom>
              <a:avLst/>
              <a:gdLst/>
              <a:ahLst/>
              <a:cxnLst/>
              <a:rect l="l" t="t" r="r" b="b"/>
              <a:pathLst>
                <a:path w="5581015" h="433069">
                  <a:moveTo>
                    <a:pt x="5488508" y="0"/>
                  </a:moveTo>
                  <a:lnTo>
                    <a:pt x="92379" y="0"/>
                  </a:lnTo>
                  <a:lnTo>
                    <a:pt x="56423" y="5133"/>
                  </a:lnTo>
                  <a:lnTo>
                    <a:pt x="27058" y="19134"/>
                  </a:lnTo>
                  <a:lnTo>
                    <a:pt x="7260" y="39899"/>
                  </a:lnTo>
                  <a:lnTo>
                    <a:pt x="0" y="65328"/>
                  </a:lnTo>
                  <a:lnTo>
                    <a:pt x="0" y="367499"/>
                  </a:lnTo>
                  <a:lnTo>
                    <a:pt x="7260" y="392927"/>
                  </a:lnTo>
                  <a:lnTo>
                    <a:pt x="27058" y="413688"/>
                  </a:lnTo>
                  <a:lnTo>
                    <a:pt x="56423" y="427684"/>
                  </a:lnTo>
                  <a:lnTo>
                    <a:pt x="92379" y="432816"/>
                  </a:lnTo>
                  <a:lnTo>
                    <a:pt x="5488508" y="432816"/>
                  </a:lnTo>
                  <a:lnTo>
                    <a:pt x="5524470" y="427684"/>
                  </a:lnTo>
                  <a:lnTo>
                    <a:pt x="5553833" y="413688"/>
                  </a:lnTo>
                  <a:lnTo>
                    <a:pt x="5559862" y="407365"/>
                  </a:lnTo>
                  <a:lnTo>
                    <a:pt x="171526" y="407365"/>
                  </a:lnTo>
                  <a:lnTo>
                    <a:pt x="139797" y="402835"/>
                  </a:lnTo>
                  <a:lnTo>
                    <a:pt x="113888" y="390482"/>
                  </a:lnTo>
                  <a:lnTo>
                    <a:pt x="96422" y="372159"/>
                  </a:lnTo>
                  <a:lnTo>
                    <a:pt x="90017" y="349719"/>
                  </a:lnTo>
                  <a:lnTo>
                    <a:pt x="90017" y="83096"/>
                  </a:lnTo>
                  <a:lnTo>
                    <a:pt x="96422" y="60664"/>
                  </a:lnTo>
                  <a:lnTo>
                    <a:pt x="113888" y="42344"/>
                  </a:lnTo>
                  <a:lnTo>
                    <a:pt x="139797" y="29993"/>
                  </a:lnTo>
                  <a:lnTo>
                    <a:pt x="171526" y="25463"/>
                  </a:lnTo>
                  <a:lnTo>
                    <a:pt x="5559867" y="25463"/>
                  </a:lnTo>
                  <a:lnTo>
                    <a:pt x="5553833" y="19134"/>
                  </a:lnTo>
                  <a:lnTo>
                    <a:pt x="5524470" y="5133"/>
                  </a:lnTo>
                  <a:lnTo>
                    <a:pt x="5488508" y="0"/>
                  </a:lnTo>
                  <a:close/>
                </a:path>
                <a:path w="5581015" h="433069">
                  <a:moveTo>
                    <a:pt x="5559867" y="25463"/>
                  </a:moveTo>
                  <a:lnTo>
                    <a:pt x="5409361" y="25463"/>
                  </a:lnTo>
                  <a:lnTo>
                    <a:pt x="5441090" y="29993"/>
                  </a:lnTo>
                  <a:lnTo>
                    <a:pt x="5466999" y="42344"/>
                  </a:lnTo>
                  <a:lnTo>
                    <a:pt x="5484465" y="60664"/>
                  </a:lnTo>
                  <a:lnTo>
                    <a:pt x="5490870" y="83096"/>
                  </a:lnTo>
                  <a:lnTo>
                    <a:pt x="5490870" y="349719"/>
                  </a:lnTo>
                  <a:lnTo>
                    <a:pt x="5484465" y="372159"/>
                  </a:lnTo>
                  <a:lnTo>
                    <a:pt x="5466999" y="390482"/>
                  </a:lnTo>
                  <a:lnTo>
                    <a:pt x="5441090" y="402835"/>
                  </a:lnTo>
                  <a:lnTo>
                    <a:pt x="5409361" y="407365"/>
                  </a:lnTo>
                  <a:lnTo>
                    <a:pt x="5559862" y="407365"/>
                  </a:lnTo>
                  <a:lnTo>
                    <a:pt x="5573629" y="392927"/>
                  </a:lnTo>
                  <a:lnTo>
                    <a:pt x="5580888" y="367499"/>
                  </a:lnTo>
                  <a:lnTo>
                    <a:pt x="5580888" y="65328"/>
                  </a:lnTo>
                  <a:lnTo>
                    <a:pt x="5573629" y="39899"/>
                  </a:lnTo>
                  <a:lnTo>
                    <a:pt x="5559867" y="25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42838" y="2736339"/>
              <a:ext cx="5401310" cy="382905"/>
            </a:xfrm>
            <a:custGeom>
              <a:avLst/>
              <a:gdLst/>
              <a:ahLst/>
              <a:cxnLst/>
              <a:rect l="l" t="t" r="r" b="b"/>
              <a:pathLst>
                <a:path w="5401309" h="382905">
                  <a:moveTo>
                    <a:pt x="0" y="57734"/>
                  </a:moveTo>
                  <a:lnTo>
                    <a:pt x="4536" y="35259"/>
                  </a:lnTo>
                  <a:lnTo>
                    <a:pt x="16908" y="16908"/>
                  </a:lnTo>
                  <a:lnTo>
                    <a:pt x="35259" y="4536"/>
                  </a:lnTo>
                  <a:lnTo>
                    <a:pt x="57734" y="0"/>
                  </a:lnTo>
                  <a:lnTo>
                    <a:pt x="5343321" y="0"/>
                  </a:lnTo>
                  <a:lnTo>
                    <a:pt x="5365796" y="4536"/>
                  </a:lnTo>
                  <a:lnTo>
                    <a:pt x="5384147" y="16908"/>
                  </a:lnTo>
                  <a:lnTo>
                    <a:pt x="5396519" y="35259"/>
                  </a:lnTo>
                  <a:lnTo>
                    <a:pt x="5401056" y="57734"/>
                  </a:lnTo>
                  <a:lnTo>
                    <a:pt x="5401056" y="324789"/>
                  </a:lnTo>
                  <a:lnTo>
                    <a:pt x="5396519" y="347264"/>
                  </a:lnTo>
                  <a:lnTo>
                    <a:pt x="5384147" y="365615"/>
                  </a:lnTo>
                  <a:lnTo>
                    <a:pt x="5365796" y="377987"/>
                  </a:lnTo>
                  <a:lnTo>
                    <a:pt x="5343321" y="382523"/>
                  </a:lnTo>
                  <a:lnTo>
                    <a:pt x="57734" y="382523"/>
                  </a:lnTo>
                  <a:lnTo>
                    <a:pt x="35259" y="377987"/>
                  </a:lnTo>
                  <a:lnTo>
                    <a:pt x="16908" y="365615"/>
                  </a:lnTo>
                  <a:lnTo>
                    <a:pt x="4536" y="347264"/>
                  </a:lnTo>
                  <a:lnTo>
                    <a:pt x="0" y="324789"/>
                  </a:lnTo>
                  <a:lnTo>
                    <a:pt x="0" y="57734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127470" y="2850178"/>
            <a:ext cx="499109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Effektivitet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09200" y="2801410"/>
            <a:ext cx="2241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408" y="2804160"/>
            <a:ext cx="245363" cy="24536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847442" y="2858676"/>
            <a:ext cx="1270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+4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3352" y="2804160"/>
            <a:ext cx="245363" cy="245363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518254" y="2858676"/>
            <a:ext cx="1752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942076" y="3208020"/>
            <a:ext cx="5400040" cy="408940"/>
            <a:chOff x="5942076" y="3208020"/>
            <a:chExt cx="5400040" cy="408940"/>
          </a:xfrm>
        </p:grpSpPr>
        <p:sp>
          <p:nvSpPr>
            <p:cNvPr id="34" name="object 34"/>
            <p:cNvSpPr/>
            <p:nvPr/>
          </p:nvSpPr>
          <p:spPr>
            <a:xfrm>
              <a:off x="5942076" y="3208020"/>
              <a:ext cx="264160" cy="408940"/>
            </a:xfrm>
            <a:custGeom>
              <a:avLst/>
              <a:gdLst/>
              <a:ahLst/>
              <a:cxnLst/>
              <a:rect l="l" t="t" r="r" b="b"/>
              <a:pathLst>
                <a:path w="264160" h="408939">
                  <a:moveTo>
                    <a:pt x="263639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263639" y="408431"/>
                  </a:lnTo>
                  <a:lnTo>
                    <a:pt x="263639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05728" y="3208020"/>
              <a:ext cx="5136515" cy="408940"/>
            </a:xfrm>
            <a:custGeom>
              <a:avLst/>
              <a:gdLst/>
              <a:ahLst/>
              <a:cxnLst/>
              <a:rect l="l" t="t" r="r" b="b"/>
              <a:pathLst>
                <a:path w="5136515" h="408939">
                  <a:moveTo>
                    <a:pt x="5135892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5135892" y="408431"/>
                  </a:lnTo>
                  <a:lnTo>
                    <a:pt x="5135892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022905" y="3310362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83280" y="3310362"/>
            <a:ext cx="180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852157" y="3195825"/>
            <a:ext cx="5581015" cy="434340"/>
            <a:chOff x="5852157" y="3195825"/>
            <a:chExt cx="5581015" cy="434340"/>
          </a:xfrm>
        </p:grpSpPr>
        <p:sp>
          <p:nvSpPr>
            <p:cNvPr id="39" name="object 39"/>
            <p:cNvSpPr/>
            <p:nvPr/>
          </p:nvSpPr>
          <p:spPr>
            <a:xfrm>
              <a:off x="5852157" y="3195825"/>
              <a:ext cx="5581015" cy="434340"/>
            </a:xfrm>
            <a:custGeom>
              <a:avLst/>
              <a:gdLst/>
              <a:ahLst/>
              <a:cxnLst/>
              <a:rect l="l" t="t" r="r" b="b"/>
              <a:pathLst>
                <a:path w="5581015" h="434339">
                  <a:moveTo>
                    <a:pt x="5488508" y="0"/>
                  </a:moveTo>
                  <a:lnTo>
                    <a:pt x="92379" y="0"/>
                  </a:lnTo>
                  <a:lnTo>
                    <a:pt x="56423" y="5151"/>
                  </a:lnTo>
                  <a:lnTo>
                    <a:pt x="27058" y="19200"/>
                  </a:lnTo>
                  <a:lnTo>
                    <a:pt x="7260" y="40038"/>
                  </a:lnTo>
                  <a:lnTo>
                    <a:pt x="0" y="65557"/>
                  </a:lnTo>
                  <a:lnTo>
                    <a:pt x="0" y="368795"/>
                  </a:lnTo>
                  <a:lnTo>
                    <a:pt x="7260" y="394306"/>
                  </a:lnTo>
                  <a:lnTo>
                    <a:pt x="27058" y="415140"/>
                  </a:lnTo>
                  <a:lnTo>
                    <a:pt x="56423" y="429188"/>
                  </a:lnTo>
                  <a:lnTo>
                    <a:pt x="92379" y="434340"/>
                  </a:lnTo>
                  <a:lnTo>
                    <a:pt x="5488508" y="434340"/>
                  </a:lnTo>
                  <a:lnTo>
                    <a:pt x="5524470" y="429188"/>
                  </a:lnTo>
                  <a:lnTo>
                    <a:pt x="5553833" y="415140"/>
                  </a:lnTo>
                  <a:lnTo>
                    <a:pt x="5559870" y="408787"/>
                  </a:lnTo>
                  <a:lnTo>
                    <a:pt x="171526" y="408787"/>
                  </a:lnTo>
                  <a:lnTo>
                    <a:pt x="139797" y="404242"/>
                  </a:lnTo>
                  <a:lnTo>
                    <a:pt x="113888" y="391847"/>
                  </a:lnTo>
                  <a:lnTo>
                    <a:pt x="96422" y="373463"/>
                  </a:lnTo>
                  <a:lnTo>
                    <a:pt x="90017" y="350951"/>
                  </a:lnTo>
                  <a:lnTo>
                    <a:pt x="90017" y="83388"/>
                  </a:lnTo>
                  <a:lnTo>
                    <a:pt x="96422" y="60876"/>
                  </a:lnTo>
                  <a:lnTo>
                    <a:pt x="113888" y="42492"/>
                  </a:lnTo>
                  <a:lnTo>
                    <a:pt x="139797" y="30097"/>
                  </a:lnTo>
                  <a:lnTo>
                    <a:pt x="171526" y="25552"/>
                  </a:lnTo>
                  <a:lnTo>
                    <a:pt x="5559867" y="25552"/>
                  </a:lnTo>
                  <a:lnTo>
                    <a:pt x="5553833" y="19200"/>
                  </a:lnTo>
                  <a:lnTo>
                    <a:pt x="5524470" y="5151"/>
                  </a:lnTo>
                  <a:lnTo>
                    <a:pt x="5488508" y="0"/>
                  </a:lnTo>
                  <a:close/>
                </a:path>
                <a:path w="5581015" h="434339">
                  <a:moveTo>
                    <a:pt x="5559867" y="25552"/>
                  </a:moveTo>
                  <a:lnTo>
                    <a:pt x="5409361" y="25552"/>
                  </a:lnTo>
                  <a:lnTo>
                    <a:pt x="5441090" y="30097"/>
                  </a:lnTo>
                  <a:lnTo>
                    <a:pt x="5466999" y="42492"/>
                  </a:lnTo>
                  <a:lnTo>
                    <a:pt x="5484465" y="60876"/>
                  </a:lnTo>
                  <a:lnTo>
                    <a:pt x="5490870" y="83388"/>
                  </a:lnTo>
                  <a:lnTo>
                    <a:pt x="5490870" y="350951"/>
                  </a:lnTo>
                  <a:lnTo>
                    <a:pt x="5484465" y="373463"/>
                  </a:lnTo>
                  <a:lnTo>
                    <a:pt x="5466999" y="391847"/>
                  </a:lnTo>
                  <a:lnTo>
                    <a:pt x="5441090" y="404242"/>
                  </a:lnTo>
                  <a:lnTo>
                    <a:pt x="5409361" y="408787"/>
                  </a:lnTo>
                  <a:lnTo>
                    <a:pt x="5559870" y="408787"/>
                  </a:lnTo>
                  <a:lnTo>
                    <a:pt x="5573629" y="394306"/>
                  </a:lnTo>
                  <a:lnTo>
                    <a:pt x="5580888" y="368795"/>
                  </a:lnTo>
                  <a:lnTo>
                    <a:pt x="5580888" y="65557"/>
                  </a:lnTo>
                  <a:lnTo>
                    <a:pt x="5573629" y="40038"/>
                  </a:lnTo>
                  <a:lnTo>
                    <a:pt x="5559867" y="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42838" y="3222495"/>
              <a:ext cx="5401310" cy="382905"/>
            </a:xfrm>
            <a:custGeom>
              <a:avLst/>
              <a:gdLst/>
              <a:ahLst/>
              <a:cxnLst/>
              <a:rect l="l" t="t" r="r" b="b"/>
              <a:pathLst>
                <a:path w="5401309" h="382904">
                  <a:moveTo>
                    <a:pt x="0" y="57734"/>
                  </a:moveTo>
                  <a:lnTo>
                    <a:pt x="4536" y="35259"/>
                  </a:lnTo>
                  <a:lnTo>
                    <a:pt x="16908" y="16908"/>
                  </a:lnTo>
                  <a:lnTo>
                    <a:pt x="35259" y="4536"/>
                  </a:lnTo>
                  <a:lnTo>
                    <a:pt x="57734" y="0"/>
                  </a:lnTo>
                  <a:lnTo>
                    <a:pt x="5343321" y="0"/>
                  </a:lnTo>
                  <a:lnTo>
                    <a:pt x="5365796" y="4536"/>
                  </a:lnTo>
                  <a:lnTo>
                    <a:pt x="5384147" y="16908"/>
                  </a:lnTo>
                  <a:lnTo>
                    <a:pt x="5396519" y="35259"/>
                  </a:lnTo>
                  <a:lnTo>
                    <a:pt x="5401056" y="57734"/>
                  </a:lnTo>
                  <a:lnTo>
                    <a:pt x="5401056" y="324789"/>
                  </a:lnTo>
                  <a:lnTo>
                    <a:pt x="5396519" y="347264"/>
                  </a:lnTo>
                  <a:lnTo>
                    <a:pt x="5384147" y="365615"/>
                  </a:lnTo>
                  <a:lnTo>
                    <a:pt x="5365796" y="377987"/>
                  </a:lnTo>
                  <a:lnTo>
                    <a:pt x="5343321" y="382523"/>
                  </a:lnTo>
                  <a:lnTo>
                    <a:pt x="57734" y="382523"/>
                  </a:lnTo>
                  <a:lnTo>
                    <a:pt x="35259" y="377987"/>
                  </a:lnTo>
                  <a:lnTo>
                    <a:pt x="16908" y="365615"/>
                  </a:lnTo>
                  <a:lnTo>
                    <a:pt x="4536" y="347264"/>
                  </a:lnTo>
                  <a:lnTo>
                    <a:pt x="0" y="324789"/>
                  </a:lnTo>
                  <a:lnTo>
                    <a:pt x="0" y="57734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127470" y="3336363"/>
            <a:ext cx="5772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Ge</a:t>
            </a:r>
            <a:r>
              <a:rPr sz="800" spc="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en</a:t>
            </a:r>
            <a:r>
              <a:rPr sz="800" spc="5" dirty="0">
                <a:latin typeface="Arial"/>
                <a:cs typeface="Arial"/>
              </a:rPr>
              <a:t>sk</a:t>
            </a:r>
            <a:r>
              <a:rPr sz="800" spc="-5" dirty="0">
                <a:latin typeface="Arial"/>
                <a:cs typeface="Arial"/>
              </a:rPr>
              <a:t>ap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09200" y="3287595"/>
            <a:ext cx="2241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3352" y="3290315"/>
            <a:ext cx="245363" cy="245363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5518254" y="3344970"/>
            <a:ext cx="1752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700">
              <a:latin typeface="Arial"/>
              <a:cs typeface="Arial"/>
            </a:endParaRPr>
          </a:p>
        </p:txBody>
      </p:sp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3290315"/>
            <a:ext cx="245363" cy="245363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848966" y="3344970"/>
            <a:ext cx="1238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E5657"/>
                </a:solidFill>
                <a:latin typeface="Arial"/>
                <a:cs typeface="Arial"/>
              </a:rPr>
              <a:t>±0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942076" y="3694176"/>
            <a:ext cx="5400040" cy="408940"/>
            <a:chOff x="5942076" y="3694176"/>
            <a:chExt cx="5400040" cy="408940"/>
          </a:xfrm>
        </p:grpSpPr>
        <p:sp>
          <p:nvSpPr>
            <p:cNvPr id="48" name="object 48"/>
            <p:cNvSpPr/>
            <p:nvPr/>
          </p:nvSpPr>
          <p:spPr>
            <a:xfrm>
              <a:off x="5942076" y="3694176"/>
              <a:ext cx="1449705" cy="408940"/>
            </a:xfrm>
            <a:custGeom>
              <a:avLst/>
              <a:gdLst/>
              <a:ahLst/>
              <a:cxnLst/>
              <a:rect l="l" t="t" r="r" b="b"/>
              <a:pathLst>
                <a:path w="1449704" h="408939">
                  <a:moveTo>
                    <a:pt x="1449324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1449324" y="408431"/>
                  </a:lnTo>
                  <a:lnTo>
                    <a:pt x="1449324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91400" y="3694176"/>
              <a:ext cx="3950335" cy="408940"/>
            </a:xfrm>
            <a:custGeom>
              <a:avLst/>
              <a:gdLst/>
              <a:ahLst/>
              <a:cxnLst/>
              <a:rect l="l" t="t" r="r" b="b"/>
              <a:pathLst>
                <a:path w="3950334" h="408939">
                  <a:moveTo>
                    <a:pt x="3950207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3950207" y="408431"/>
                  </a:lnTo>
                  <a:lnTo>
                    <a:pt x="3950207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575963" y="3796656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275964" y="3796656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852157" y="3681980"/>
            <a:ext cx="5581015" cy="434340"/>
            <a:chOff x="5852157" y="3681980"/>
            <a:chExt cx="5581015" cy="434340"/>
          </a:xfrm>
        </p:grpSpPr>
        <p:sp>
          <p:nvSpPr>
            <p:cNvPr id="53" name="object 53"/>
            <p:cNvSpPr/>
            <p:nvPr/>
          </p:nvSpPr>
          <p:spPr>
            <a:xfrm>
              <a:off x="5852157" y="3681980"/>
              <a:ext cx="5581015" cy="434340"/>
            </a:xfrm>
            <a:custGeom>
              <a:avLst/>
              <a:gdLst/>
              <a:ahLst/>
              <a:cxnLst/>
              <a:rect l="l" t="t" r="r" b="b"/>
              <a:pathLst>
                <a:path w="5581015" h="434339">
                  <a:moveTo>
                    <a:pt x="5488508" y="0"/>
                  </a:moveTo>
                  <a:lnTo>
                    <a:pt x="92379" y="0"/>
                  </a:lnTo>
                  <a:lnTo>
                    <a:pt x="56423" y="5151"/>
                  </a:lnTo>
                  <a:lnTo>
                    <a:pt x="27058" y="19200"/>
                  </a:lnTo>
                  <a:lnTo>
                    <a:pt x="7260" y="40038"/>
                  </a:lnTo>
                  <a:lnTo>
                    <a:pt x="0" y="65557"/>
                  </a:lnTo>
                  <a:lnTo>
                    <a:pt x="0" y="368795"/>
                  </a:lnTo>
                  <a:lnTo>
                    <a:pt x="7260" y="394306"/>
                  </a:lnTo>
                  <a:lnTo>
                    <a:pt x="27058" y="415140"/>
                  </a:lnTo>
                  <a:lnTo>
                    <a:pt x="56423" y="429188"/>
                  </a:lnTo>
                  <a:lnTo>
                    <a:pt x="92379" y="434339"/>
                  </a:lnTo>
                  <a:lnTo>
                    <a:pt x="5488508" y="434339"/>
                  </a:lnTo>
                  <a:lnTo>
                    <a:pt x="5524470" y="429188"/>
                  </a:lnTo>
                  <a:lnTo>
                    <a:pt x="5553833" y="415140"/>
                  </a:lnTo>
                  <a:lnTo>
                    <a:pt x="5559870" y="408787"/>
                  </a:lnTo>
                  <a:lnTo>
                    <a:pt x="171526" y="408787"/>
                  </a:lnTo>
                  <a:lnTo>
                    <a:pt x="139797" y="404242"/>
                  </a:lnTo>
                  <a:lnTo>
                    <a:pt x="113888" y="391847"/>
                  </a:lnTo>
                  <a:lnTo>
                    <a:pt x="96422" y="373463"/>
                  </a:lnTo>
                  <a:lnTo>
                    <a:pt x="90017" y="350951"/>
                  </a:lnTo>
                  <a:lnTo>
                    <a:pt x="90017" y="83388"/>
                  </a:lnTo>
                  <a:lnTo>
                    <a:pt x="96422" y="60876"/>
                  </a:lnTo>
                  <a:lnTo>
                    <a:pt x="113888" y="42492"/>
                  </a:lnTo>
                  <a:lnTo>
                    <a:pt x="139797" y="30097"/>
                  </a:lnTo>
                  <a:lnTo>
                    <a:pt x="171526" y="25552"/>
                  </a:lnTo>
                  <a:lnTo>
                    <a:pt x="5559867" y="25552"/>
                  </a:lnTo>
                  <a:lnTo>
                    <a:pt x="5553833" y="19200"/>
                  </a:lnTo>
                  <a:lnTo>
                    <a:pt x="5524470" y="5151"/>
                  </a:lnTo>
                  <a:lnTo>
                    <a:pt x="5488508" y="0"/>
                  </a:lnTo>
                  <a:close/>
                </a:path>
                <a:path w="5581015" h="434339">
                  <a:moveTo>
                    <a:pt x="5559867" y="25552"/>
                  </a:moveTo>
                  <a:lnTo>
                    <a:pt x="5409361" y="25552"/>
                  </a:lnTo>
                  <a:lnTo>
                    <a:pt x="5441090" y="30097"/>
                  </a:lnTo>
                  <a:lnTo>
                    <a:pt x="5466999" y="42492"/>
                  </a:lnTo>
                  <a:lnTo>
                    <a:pt x="5484465" y="60876"/>
                  </a:lnTo>
                  <a:lnTo>
                    <a:pt x="5490870" y="83388"/>
                  </a:lnTo>
                  <a:lnTo>
                    <a:pt x="5490870" y="350951"/>
                  </a:lnTo>
                  <a:lnTo>
                    <a:pt x="5484465" y="373463"/>
                  </a:lnTo>
                  <a:lnTo>
                    <a:pt x="5466999" y="391847"/>
                  </a:lnTo>
                  <a:lnTo>
                    <a:pt x="5441090" y="404242"/>
                  </a:lnTo>
                  <a:lnTo>
                    <a:pt x="5409361" y="408787"/>
                  </a:lnTo>
                  <a:lnTo>
                    <a:pt x="5559870" y="408787"/>
                  </a:lnTo>
                  <a:lnTo>
                    <a:pt x="5573629" y="394306"/>
                  </a:lnTo>
                  <a:lnTo>
                    <a:pt x="5580888" y="368795"/>
                  </a:lnTo>
                  <a:lnTo>
                    <a:pt x="5580888" y="65557"/>
                  </a:lnTo>
                  <a:lnTo>
                    <a:pt x="5573629" y="40038"/>
                  </a:lnTo>
                  <a:lnTo>
                    <a:pt x="5559867" y="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42838" y="3708651"/>
              <a:ext cx="5401310" cy="382905"/>
            </a:xfrm>
            <a:custGeom>
              <a:avLst/>
              <a:gdLst/>
              <a:ahLst/>
              <a:cxnLst/>
              <a:rect l="l" t="t" r="r" b="b"/>
              <a:pathLst>
                <a:path w="5401309" h="382904">
                  <a:moveTo>
                    <a:pt x="0" y="57734"/>
                  </a:moveTo>
                  <a:lnTo>
                    <a:pt x="4536" y="35259"/>
                  </a:lnTo>
                  <a:lnTo>
                    <a:pt x="16908" y="16908"/>
                  </a:lnTo>
                  <a:lnTo>
                    <a:pt x="35259" y="4536"/>
                  </a:lnTo>
                  <a:lnTo>
                    <a:pt x="57734" y="0"/>
                  </a:lnTo>
                  <a:lnTo>
                    <a:pt x="5343321" y="0"/>
                  </a:lnTo>
                  <a:lnTo>
                    <a:pt x="5365796" y="4536"/>
                  </a:lnTo>
                  <a:lnTo>
                    <a:pt x="5384147" y="16908"/>
                  </a:lnTo>
                  <a:lnTo>
                    <a:pt x="5396519" y="35259"/>
                  </a:lnTo>
                  <a:lnTo>
                    <a:pt x="5401056" y="57734"/>
                  </a:lnTo>
                  <a:lnTo>
                    <a:pt x="5401056" y="324789"/>
                  </a:lnTo>
                  <a:lnTo>
                    <a:pt x="5396519" y="347264"/>
                  </a:lnTo>
                  <a:lnTo>
                    <a:pt x="5384147" y="365615"/>
                  </a:lnTo>
                  <a:lnTo>
                    <a:pt x="5365796" y="377987"/>
                  </a:lnTo>
                  <a:lnTo>
                    <a:pt x="5343321" y="382523"/>
                  </a:lnTo>
                  <a:lnTo>
                    <a:pt x="57734" y="382523"/>
                  </a:lnTo>
                  <a:lnTo>
                    <a:pt x="35259" y="377987"/>
                  </a:lnTo>
                  <a:lnTo>
                    <a:pt x="16908" y="365615"/>
                  </a:lnTo>
                  <a:lnTo>
                    <a:pt x="4536" y="347264"/>
                  </a:lnTo>
                  <a:lnTo>
                    <a:pt x="0" y="324789"/>
                  </a:lnTo>
                  <a:lnTo>
                    <a:pt x="0" y="57734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127470" y="3822550"/>
            <a:ext cx="5035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09200" y="3773782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7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408" y="3776471"/>
            <a:ext cx="245363" cy="245363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4847442" y="3831263"/>
            <a:ext cx="1270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+2</a:t>
            </a:r>
            <a:endParaRPr sz="700">
              <a:latin typeface="Arial"/>
              <a:cs typeface="Arial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3352" y="3776471"/>
            <a:ext cx="245363" cy="245363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5518254" y="3831263"/>
            <a:ext cx="1752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942076" y="4180319"/>
            <a:ext cx="5400040" cy="408940"/>
            <a:chOff x="5942076" y="4180319"/>
            <a:chExt cx="5400040" cy="408940"/>
          </a:xfrm>
        </p:grpSpPr>
        <p:sp>
          <p:nvSpPr>
            <p:cNvPr id="62" name="object 62"/>
            <p:cNvSpPr/>
            <p:nvPr/>
          </p:nvSpPr>
          <p:spPr>
            <a:xfrm>
              <a:off x="5942076" y="4180319"/>
              <a:ext cx="132715" cy="408940"/>
            </a:xfrm>
            <a:custGeom>
              <a:avLst/>
              <a:gdLst/>
              <a:ahLst/>
              <a:cxnLst/>
              <a:rect l="l" t="t" r="r" b="b"/>
              <a:pathLst>
                <a:path w="132714" h="408939">
                  <a:moveTo>
                    <a:pt x="132587" y="0"/>
                  </a:moveTo>
                  <a:lnTo>
                    <a:pt x="0" y="0"/>
                  </a:lnTo>
                  <a:lnTo>
                    <a:pt x="0" y="408444"/>
                  </a:lnTo>
                  <a:lnTo>
                    <a:pt x="132587" y="408444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FFE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74664" y="4180319"/>
              <a:ext cx="2369820" cy="408940"/>
            </a:xfrm>
            <a:custGeom>
              <a:avLst/>
              <a:gdLst/>
              <a:ahLst/>
              <a:cxnLst/>
              <a:rect l="l" t="t" r="r" b="b"/>
              <a:pathLst>
                <a:path w="2369820" h="408939">
                  <a:moveTo>
                    <a:pt x="2369819" y="0"/>
                  </a:moveTo>
                  <a:lnTo>
                    <a:pt x="0" y="0"/>
                  </a:lnTo>
                  <a:lnTo>
                    <a:pt x="0" y="408444"/>
                  </a:lnTo>
                  <a:lnTo>
                    <a:pt x="2369819" y="408444"/>
                  </a:lnTo>
                  <a:lnTo>
                    <a:pt x="2369819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44483" y="4180319"/>
              <a:ext cx="2897505" cy="408940"/>
            </a:xfrm>
            <a:custGeom>
              <a:avLst/>
              <a:gdLst/>
              <a:ahLst/>
              <a:cxnLst/>
              <a:rect l="l" t="t" r="r" b="b"/>
              <a:pathLst>
                <a:path w="2897504" h="408939">
                  <a:moveTo>
                    <a:pt x="2897124" y="0"/>
                  </a:moveTo>
                  <a:lnTo>
                    <a:pt x="0" y="0"/>
                  </a:lnTo>
                  <a:lnTo>
                    <a:pt x="0" y="408444"/>
                  </a:lnTo>
                  <a:lnTo>
                    <a:pt x="2897124" y="408444"/>
                  </a:lnTo>
                  <a:lnTo>
                    <a:pt x="2897124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7168646" y="4282950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802793" y="4282950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852157" y="4168136"/>
            <a:ext cx="5581015" cy="434340"/>
            <a:chOff x="5852157" y="4168136"/>
            <a:chExt cx="5581015" cy="434340"/>
          </a:xfrm>
        </p:grpSpPr>
        <p:sp>
          <p:nvSpPr>
            <p:cNvPr id="68" name="object 68"/>
            <p:cNvSpPr/>
            <p:nvPr/>
          </p:nvSpPr>
          <p:spPr>
            <a:xfrm>
              <a:off x="5852157" y="4168136"/>
              <a:ext cx="5581015" cy="434340"/>
            </a:xfrm>
            <a:custGeom>
              <a:avLst/>
              <a:gdLst/>
              <a:ahLst/>
              <a:cxnLst/>
              <a:rect l="l" t="t" r="r" b="b"/>
              <a:pathLst>
                <a:path w="5581015" h="434339">
                  <a:moveTo>
                    <a:pt x="5488508" y="0"/>
                  </a:moveTo>
                  <a:lnTo>
                    <a:pt x="92379" y="0"/>
                  </a:lnTo>
                  <a:lnTo>
                    <a:pt x="56423" y="5151"/>
                  </a:lnTo>
                  <a:lnTo>
                    <a:pt x="27058" y="19200"/>
                  </a:lnTo>
                  <a:lnTo>
                    <a:pt x="7260" y="40038"/>
                  </a:lnTo>
                  <a:lnTo>
                    <a:pt x="0" y="65557"/>
                  </a:lnTo>
                  <a:lnTo>
                    <a:pt x="0" y="368795"/>
                  </a:lnTo>
                  <a:lnTo>
                    <a:pt x="7260" y="394306"/>
                  </a:lnTo>
                  <a:lnTo>
                    <a:pt x="27058" y="415140"/>
                  </a:lnTo>
                  <a:lnTo>
                    <a:pt x="56423" y="429188"/>
                  </a:lnTo>
                  <a:lnTo>
                    <a:pt x="92379" y="434340"/>
                  </a:lnTo>
                  <a:lnTo>
                    <a:pt x="5488508" y="434340"/>
                  </a:lnTo>
                  <a:lnTo>
                    <a:pt x="5524470" y="429188"/>
                  </a:lnTo>
                  <a:lnTo>
                    <a:pt x="5553833" y="415140"/>
                  </a:lnTo>
                  <a:lnTo>
                    <a:pt x="5559870" y="408787"/>
                  </a:lnTo>
                  <a:lnTo>
                    <a:pt x="171526" y="408787"/>
                  </a:lnTo>
                  <a:lnTo>
                    <a:pt x="139797" y="404242"/>
                  </a:lnTo>
                  <a:lnTo>
                    <a:pt x="113888" y="391847"/>
                  </a:lnTo>
                  <a:lnTo>
                    <a:pt x="96422" y="373463"/>
                  </a:lnTo>
                  <a:lnTo>
                    <a:pt x="90017" y="350951"/>
                  </a:lnTo>
                  <a:lnTo>
                    <a:pt x="90017" y="83388"/>
                  </a:lnTo>
                  <a:lnTo>
                    <a:pt x="96422" y="60876"/>
                  </a:lnTo>
                  <a:lnTo>
                    <a:pt x="113888" y="42492"/>
                  </a:lnTo>
                  <a:lnTo>
                    <a:pt x="139797" y="30097"/>
                  </a:lnTo>
                  <a:lnTo>
                    <a:pt x="171526" y="25552"/>
                  </a:lnTo>
                  <a:lnTo>
                    <a:pt x="5559867" y="25552"/>
                  </a:lnTo>
                  <a:lnTo>
                    <a:pt x="5553833" y="19200"/>
                  </a:lnTo>
                  <a:lnTo>
                    <a:pt x="5524470" y="5151"/>
                  </a:lnTo>
                  <a:lnTo>
                    <a:pt x="5488508" y="0"/>
                  </a:lnTo>
                  <a:close/>
                </a:path>
                <a:path w="5581015" h="434339">
                  <a:moveTo>
                    <a:pt x="5559867" y="25552"/>
                  </a:moveTo>
                  <a:lnTo>
                    <a:pt x="5409361" y="25552"/>
                  </a:lnTo>
                  <a:lnTo>
                    <a:pt x="5441090" y="30097"/>
                  </a:lnTo>
                  <a:lnTo>
                    <a:pt x="5466999" y="42492"/>
                  </a:lnTo>
                  <a:lnTo>
                    <a:pt x="5484465" y="60876"/>
                  </a:lnTo>
                  <a:lnTo>
                    <a:pt x="5490870" y="83388"/>
                  </a:lnTo>
                  <a:lnTo>
                    <a:pt x="5490870" y="350951"/>
                  </a:lnTo>
                  <a:lnTo>
                    <a:pt x="5484465" y="373463"/>
                  </a:lnTo>
                  <a:lnTo>
                    <a:pt x="5466999" y="391847"/>
                  </a:lnTo>
                  <a:lnTo>
                    <a:pt x="5441090" y="404242"/>
                  </a:lnTo>
                  <a:lnTo>
                    <a:pt x="5409361" y="408787"/>
                  </a:lnTo>
                  <a:lnTo>
                    <a:pt x="5559870" y="408787"/>
                  </a:lnTo>
                  <a:lnTo>
                    <a:pt x="5573629" y="394306"/>
                  </a:lnTo>
                  <a:lnTo>
                    <a:pt x="5580888" y="368795"/>
                  </a:lnTo>
                  <a:lnTo>
                    <a:pt x="5580888" y="65557"/>
                  </a:lnTo>
                  <a:lnTo>
                    <a:pt x="5573629" y="40038"/>
                  </a:lnTo>
                  <a:lnTo>
                    <a:pt x="5559867" y="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42838" y="4194807"/>
              <a:ext cx="5401310" cy="382905"/>
            </a:xfrm>
            <a:custGeom>
              <a:avLst/>
              <a:gdLst/>
              <a:ahLst/>
              <a:cxnLst/>
              <a:rect l="l" t="t" r="r" b="b"/>
              <a:pathLst>
                <a:path w="5401309" h="382904">
                  <a:moveTo>
                    <a:pt x="0" y="57734"/>
                  </a:moveTo>
                  <a:lnTo>
                    <a:pt x="4536" y="35259"/>
                  </a:lnTo>
                  <a:lnTo>
                    <a:pt x="16908" y="16908"/>
                  </a:lnTo>
                  <a:lnTo>
                    <a:pt x="35259" y="4536"/>
                  </a:lnTo>
                  <a:lnTo>
                    <a:pt x="57734" y="0"/>
                  </a:lnTo>
                  <a:lnTo>
                    <a:pt x="5343321" y="0"/>
                  </a:lnTo>
                  <a:lnTo>
                    <a:pt x="5365796" y="4536"/>
                  </a:lnTo>
                  <a:lnTo>
                    <a:pt x="5384147" y="16908"/>
                  </a:lnTo>
                  <a:lnTo>
                    <a:pt x="5396519" y="35259"/>
                  </a:lnTo>
                  <a:lnTo>
                    <a:pt x="5401056" y="57734"/>
                  </a:lnTo>
                  <a:lnTo>
                    <a:pt x="5401056" y="324789"/>
                  </a:lnTo>
                  <a:lnTo>
                    <a:pt x="5396519" y="347264"/>
                  </a:lnTo>
                  <a:lnTo>
                    <a:pt x="5384147" y="365615"/>
                  </a:lnTo>
                  <a:lnTo>
                    <a:pt x="5365796" y="377987"/>
                  </a:lnTo>
                  <a:lnTo>
                    <a:pt x="5343321" y="382523"/>
                  </a:lnTo>
                  <a:lnTo>
                    <a:pt x="57734" y="382523"/>
                  </a:lnTo>
                  <a:lnTo>
                    <a:pt x="35259" y="377987"/>
                  </a:lnTo>
                  <a:lnTo>
                    <a:pt x="16908" y="365615"/>
                  </a:lnTo>
                  <a:lnTo>
                    <a:pt x="4536" y="347264"/>
                  </a:lnTo>
                  <a:lnTo>
                    <a:pt x="0" y="324789"/>
                  </a:lnTo>
                  <a:lnTo>
                    <a:pt x="0" y="57734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127470" y="4308735"/>
            <a:ext cx="50228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Belastning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1" name="object 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408" y="4264152"/>
            <a:ext cx="245363" cy="243839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4859634" y="4317558"/>
            <a:ext cx="10413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pic>
        <p:nvPicPr>
          <p:cNvPr id="73" name="object 7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83352" y="4264152"/>
            <a:ext cx="245363" cy="243839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5518254" y="4317558"/>
            <a:ext cx="1752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7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109200" y="4259968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8</a:t>
            </a:r>
            <a:r>
              <a:rPr sz="1400" b="1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942076" y="1749551"/>
            <a:ext cx="5400040" cy="407034"/>
            <a:chOff x="5942076" y="1749551"/>
            <a:chExt cx="5400040" cy="407034"/>
          </a:xfrm>
        </p:grpSpPr>
        <p:sp>
          <p:nvSpPr>
            <p:cNvPr id="77" name="object 77"/>
            <p:cNvSpPr/>
            <p:nvPr/>
          </p:nvSpPr>
          <p:spPr>
            <a:xfrm>
              <a:off x="5942076" y="1749551"/>
              <a:ext cx="132715" cy="407034"/>
            </a:xfrm>
            <a:custGeom>
              <a:avLst/>
              <a:gdLst/>
              <a:ahLst/>
              <a:cxnLst/>
              <a:rect l="l" t="t" r="r" b="b"/>
              <a:pathLst>
                <a:path w="132714" h="407035">
                  <a:moveTo>
                    <a:pt x="132587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32587" y="406908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FFE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74664" y="1749551"/>
              <a:ext cx="922019" cy="407034"/>
            </a:xfrm>
            <a:custGeom>
              <a:avLst/>
              <a:gdLst/>
              <a:ahLst/>
              <a:cxnLst/>
              <a:rect l="l" t="t" r="r" b="b"/>
              <a:pathLst>
                <a:path w="922020" h="407035">
                  <a:moveTo>
                    <a:pt x="922007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922007" y="406908"/>
                  </a:lnTo>
                  <a:lnTo>
                    <a:pt x="922007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996684" y="1749551"/>
              <a:ext cx="4345305" cy="407034"/>
            </a:xfrm>
            <a:custGeom>
              <a:avLst/>
              <a:gdLst/>
              <a:ahLst/>
              <a:cxnLst/>
              <a:rect l="l" t="t" r="r" b="b"/>
              <a:pathLst>
                <a:path w="4345305" h="407035">
                  <a:moveTo>
                    <a:pt x="4344936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4344936" y="406908"/>
                  </a:lnTo>
                  <a:lnTo>
                    <a:pt x="4344936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6483880" y="1851480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078401" y="1851480"/>
            <a:ext cx="180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836549" y="1488822"/>
            <a:ext cx="10596880" cy="3175000"/>
            <a:chOff x="836549" y="1488822"/>
            <a:chExt cx="10596880" cy="3175000"/>
          </a:xfrm>
        </p:grpSpPr>
        <p:sp>
          <p:nvSpPr>
            <p:cNvPr id="83" name="object 83"/>
            <p:cNvSpPr/>
            <p:nvPr/>
          </p:nvSpPr>
          <p:spPr>
            <a:xfrm>
              <a:off x="5852157" y="1737356"/>
              <a:ext cx="5581015" cy="433070"/>
            </a:xfrm>
            <a:custGeom>
              <a:avLst/>
              <a:gdLst/>
              <a:ahLst/>
              <a:cxnLst/>
              <a:rect l="l" t="t" r="r" b="b"/>
              <a:pathLst>
                <a:path w="5581015" h="433069">
                  <a:moveTo>
                    <a:pt x="5488508" y="0"/>
                  </a:moveTo>
                  <a:lnTo>
                    <a:pt x="92379" y="0"/>
                  </a:lnTo>
                  <a:lnTo>
                    <a:pt x="56423" y="5133"/>
                  </a:lnTo>
                  <a:lnTo>
                    <a:pt x="27058" y="19134"/>
                  </a:lnTo>
                  <a:lnTo>
                    <a:pt x="7260" y="39899"/>
                  </a:lnTo>
                  <a:lnTo>
                    <a:pt x="0" y="65328"/>
                  </a:lnTo>
                  <a:lnTo>
                    <a:pt x="0" y="367499"/>
                  </a:lnTo>
                  <a:lnTo>
                    <a:pt x="7260" y="392927"/>
                  </a:lnTo>
                  <a:lnTo>
                    <a:pt x="27058" y="413688"/>
                  </a:lnTo>
                  <a:lnTo>
                    <a:pt x="56423" y="427684"/>
                  </a:lnTo>
                  <a:lnTo>
                    <a:pt x="92379" y="432816"/>
                  </a:lnTo>
                  <a:lnTo>
                    <a:pt x="5488508" y="432816"/>
                  </a:lnTo>
                  <a:lnTo>
                    <a:pt x="5524470" y="427684"/>
                  </a:lnTo>
                  <a:lnTo>
                    <a:pt x="5553833" y="413688"/>
                  </a:lnTo>
                  <a:lnTo>
                    <a:pt x="5559862" y="407365"/>
                  </a:lnTo>
                  <a:lnTo>
                    <a:pt x="171526" y="407365"/>
                  </a:lnTo>
                  <a:lnTo>
                    <a:pt x="139797" y="402835"/>
                  </a:lnTo>
                  <a:lnTo>
                    <a:pt x="113888" y="390482"/>
                  </a:lnTo>
                  <a:lnTo>
                    <a:pt x="96422" y="372159"/>
                  </a:lnTo>
                  <a:lnTo>
                    <a:pt x="90017" y="349719"/>
                  </a:lnTo>
                  <a:lnTo>
                    <a:pt x="90017" y="83096"/>
                  </a:lnTo>
                  <a:lnTo>
                    <a:pt x="96422" y="60664"/>
                  </a:lnTo>
                  <a:lnTo>
                    <a:pt x="113888" y="42344"/>
                  </a:lnTo>
                  <a:lnTo>
                    <a:pt x="139797" y="29993"/>
                  </a:lnTo>
                  <a:lnTo>
                    <a:pt x="171526" y="25463"/>
                  </a:lnTo>
                  <a:lnTo>
                    <a:pt x="5559867" y="25463"/>
                  </a:lnTo>
                  <a:lnTo>
                    <a:pt x="5553833" y="19134"/>
                  </a:lnTo>
                  <a:lnTo>
                    <a:pt x="5524470" y="5133"/>
                  </a:lnTo>
                  <a:lnTo>
                    <a:pt x="5488508" y="0"/>
                  </a:lnTo>
                  <a:close/>
                </a:path>
                <a:path w="5581015" h="433069">
                  <a:moveTo>
                    <a:pt x="5559867" y="25463"/>
                  </a:moveTo>
                  <a:lnTo>
                    <a:pt x="5409361" y="25463"/>
                  </a:lnTo>
                  <a:lnTo>
                    <a:pt x="5441090" y="29993"/>
                  </a:lnTo>
                  <a:lnTo>
                    <a:pt x="5466999" y="42344"/>
                  </a:lnTo>
                  <a:lnTo>
                    <a:pt x="5484465" y="60664"/>
                  </a:lnTo>
                  <a:lnTo>
                    <a:pt x="5490870" y="83096"/>
                  </a:lnTo>
                  <a:lnTo>
                    <a:pt x="5490870" y="349719"/>
                  </a:lnTo>
                  <a:lnTo>
                    <a:pt x="5484465" y="372159"/>
                  </a:lnTo>
                  <a:lnTo>
                    <a:pt x="5466999" y="390482"/>
                  </a:lnTo>
                  <a:lnTo>
                    <a:pt x="5441090" y="402835"/>
                  </a:lnTo>
                  <a:lnTo>
                    <a:pt x="5409361" y="407365"/>
                  </a:lnTo>
                  <a:lnTo>
                    <a:pt x="5559862" y="407365"/>
                  </a:lnTo>
                  <a:lnTo>
                    <a:pt x="5573629" y="392927"/>
                  </a:lnTo>
                  <a:lnTo>
                    <a:pt x="5580888" y="367499"/>
                  </a:lnTo>
                  <a:lnTo>
                    <a:pt x="5580888" y="65328"/>
                  </a:lnTo>
                  <a:lnTo>
                    <a:pt x="5573629" y="39899"/>
                  </a:lnTo>
                  <a:lnTo>
                    <a:pt x="5559867" y="25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942838" y="1762506"/>
              <a:ext cx="5401310" cy="384175"/>
            </a:xfrm>
            <a:custGeom>
              <a:avLst/>
              <a:gdLst/>
              <a:ahLst/>
              <a:cxnLst/>
              <a:rect l="l" t="t" r="r" b="b"/>
              <a:pathLst>
                <a:path w="5401309" h="384175">
                  <a:moveTo>
                    <a:pt x="0" y="57962"/>
                  </a:moveTo>
                  <a:lnTo>
                    <a:pt x="4554" y="35399"/>
                  </a:lnTo>
                  <a:lnTo>
                    <a:pt x="16975" y="16975"/>
                  </a:lnTo>
                  <a:lnTo>
                    <a:pt x="35399" y="4554"/>
                  </a:lnTo>
                  <a:lnTo>
                    <a:pt x="57962" y="0"/>
                  </a:lnTo>
                  <a:lnTo>
                    <a:pt x="5343093" y="0"/>
                  </a:lnTo>
                  <a:lnTo>
                    <a:pt x="5365656" y="4554"/>
                  </a:lnTo>
                  <a:lnTo>
                    <a:pt x="5384080" y="16975"/>
                  </a:lnTo>
                  <a:lnTo>
                    <a:pt x="5396501" y="35399"/>
                  </a:lnTo>
                  <a:lnTo>
                    <a:pt x="5401056" y="57962"/>
                  </a:lnTo>
                  <a:lnTo>
                    <a:pt x="5401056" y="326085"/>
                  </a:lnTo>
                  <a:lnTo>
                    <a:pt x="5396501" y="348648"/>
                  </a:lnTo>
                  <a:lnTo>
                    <a:pt x="5384080" y="367072"/>
                  </a:lnTo>
                  <a:lnTo>
                    <a:pt x="5365656" y="379493"/>
                  </a:lnTo>
                  <a:lnTo>
                    <a:pt x="5343093" y="384048"/>
                  </a:lnTo>
                  <a:lnTo>
                    <a:pt x="57962" y="384048"/>
                  </a:lnTo>
                  <a:lnTo>
                    <a:pt x="35399" y="379493"/>
                  </a:lnTo>
                  <a:lnTo>
                    <a:pt x="16975" y="367072"/>
                  </a:lnTo>
                  <a:lnTo>
                    <a:pt x="4554" y="348648"/>
                  </a:lnTo>
                  <a:lnTo>
                    <a:pt x="0" y="326085"/>
                  </a:lnTo>
                  <a:lnTo>
                    <a:pt x="0" y="5796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1154" y="1593342"/>
              <a:ext cx="10492105" cy="0"/>
            </a:xfrm>
            <a:custGeom>
              <a:avLst/>
              <a:gdLst/>
              <a:ahLst/>
              <a:cxnLst/>
              <a:rect l="l" t="t" r="r" b="b"/>
              <a:pathLst>
                <a:path w="10492105">
                  <a:moveTo>
                    <a:pt x="0" y="0"/>
                  </a:moveTo>
                  <a:lnTo>
                    <a:pt x="10491635" y="0"/>
                  </a:lnTo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51469" y="1503427"/>
              <a:ext cx="1384300" cy="180340"/>
            </a:xfrm>
            <a:custGeom>
              <a:avLst/>
              <a:gdLst/>
              <a:ahLst/>
              <a:cxnLst/>
              <a:rect l="l" t="t" r="r" b="b"/>
              <a:pathLst>
                <a:path w="1384300" h="180339">
                  <a:moveTo>
                    <a:pt x="1293876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1"/>
                  </a:lnTo>
                  <a:lnTo>
                    <a:pt x="1293876" y="179831"/>
                  </a:lnTo>
                  <a:lnTo>
                    <a:pt x="1328874" y="172765"/>
                  </a:lnTo>
                  <a:lnTo>
                    <a:pt x="1357455" y="153495"/>
                  </a:lnTo>
                  <a:lnTo>
                    <a:pt x="1376725" y="124914"/>
                  </a:lnTo>
                  <a:lnTo>
                    <a:pt x="1383792" y="89915"/>
                  </a:lnTo>
                  <a:lnTo>
                    <a:pt x="1376725" y="54917"/>
                  </a:lnTo>
                  <a:lnTo>
                    <a:pt x="1357455" y="26336"/>
                  </a:lnTo>
                  <a:lnTo>
                    <a:pt x="1328874" y="7066"/>
                  </a:lnTo>
                  <a:lnTo>
                    <a:pt x="1293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951469" y="1503427"/>
              <a:ext cx="1384300" cy="180340"/>
            </a:xfrm>
            <a:custGeom>
              <a:avLst/>
              <a:gdLst/>
              <a:ahLst/>
              <a:cxnLst/>
              <a:rect l="l" t="t" r="r" b="b"/>
              <a:pathLst>
                <a:path w="1384300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293876" y="0"/>
                  </a:lnTo>
                  <a:lnTo>
                    <a:pt x="1328874" y="7066"/>
                  </a:lnTo>
                  <a:lnTo>
                    <a:pt x="1357455" y="26336"/>
                  </a:lnTo>
                  <a:lnTo>
                    <a:pt x="1376725" y="54917"/>
                  </a:lnTo>
                  <a:lnTo>
                    <a:pt x="1383792" y="89915"/>
                  </a:lnTo>
                  <a:lnTo>
                    <a:pt x="1376725" y="124914"/>
                  </a:lnTo>
                  <a:lnTo>
                    <a:pt x="1357455" y="153495"/>
                  </a:lnTo>
                  <a:lnTo>
                    <a:pt x="1328874" y="172765"/>
                  </a:lnTo>
                  <a:lnTo>
                    <a:pt x="1293876" y="179831"/>
                  </a:lnTo>
                  <a:lnTo>
                    <a:pt x="89916" y="179831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430018" y="1757931"/>
              <a:ext cx="277495" cy="2868295"/>
            </a:xfrm>
            <a:custGeom>
              <a:avLst/>
              <a:gdLst/>
              <a:ahLst/>
              <a:cxnLst/>
              <a:rect l="l" t="t" r="r" b="b"/>
              <a:pathLst>
                <a:path w="277494" h="2868295">
                  <a:moveTo>
                    <a:pt x="0" y="76568"/>
                  </a:moveTo>
                  <a:lnTo>
                    <a:pt x="6016" y="46762"/>
                  </a:lnTo>
                  <a:lnTo>
                    <a:pt x="22425" y="22425"/>
                  </a:lnTo>
                  <a:lnTo>
                    <a:pt x="46762" y="6016"/>
                  </a:lnTo>
                  <a:lnTo>
                    <a:pt x="76568" y="0"/>
                  </a:lnTo>
                  <a:lnTo>
                    <a:pt x="200799" y="0"/>
                  </a:lnTo>
                  <a:lnTo>
                    <a:pt x="230605" y="6016"/>
                  </a:lnTo>
                  <a:lnTo>
                    <a:pt x="254942" y="22425"/>
                  </a:lnTo>
                  <a:lnTo>
                    <a:pt x="271351" y="46762"/>
                  </a:lnTo>
                  <a:lnTo>
                    <a:pt x="277368" y="76568"/>
                  </a:lnTo>
                  <a:lnTo>
                    <a:pt x="277368" y="2791599"/>
                  </a:lnTo>
                  <a:lnTo>
                    <a:pt x="271351" y="2821405"/>
                  </a:lnTo>
                  <a:lnTo>
                    <a:pt x="254942" y="2845742"/>
                  </a:lnTo>
                  <a:lnTo>
                    <a:pt x="230605" y="2862151"/>
                  </a:lnTo>
                  <a:lnTo>
                    <a:pt x="200799" y="2868168"/>
                  </a:lnTo>
                  <a:lnTo>
                    <a:pt x="76568" y="2868168"/>
                  </a:lnTo>
                  <a:lnTo>
                    <a:pt x="46762" y="2862151"/>
                  </a:lnTo>
                  <a:lnTo>
                    <a:pt x="22425" y="2845742"/>
                  </a:lnTo>
                  <a:lnTo>
                    <a:pt x="6016" y="2821405"/>
                  </a:lnTo>
                  <a:lnTo>
                    <a:pt x="0" y="2791599"/>
                  </a:lnTo>
                  <a:lnTo>
                    <a:pt x="0" y="76568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74036" y="1719072"/>
              <a:ext cx="175260" cy="2944495"/>
            </a:xfrm>
            <a:custGeom>
              <a:avLst/>
              <a:gdLst/>
              <a:ahLst/>
              <a:cxnLst/>
              <a:rect l="l" t="t" r="r" b="b"/>
              <a:pathLst>
                <a:path w="175260" h="2944495">
                  <a:moveTo>
                    <a:pt x="175260" y="0"/>
                  </a:moveTo>
                  <a:lnTo>
                    <a:pt x="0" y="0"/>
                  </a:lnTo>
                  <a:lnTo>
                    <a:pt x="0" y="2944368"/>
                  </a:lnTo>
                  <a:lnTo>
                    <a:pt x="175260" y="2944368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1276" y="3192019"/>
              <a:ext cx="619125" cy="0"/>
            </a:xfrm>
            <a:custGeom>
              <a:avLst/>
              <a:gdLst/>
              <a:ahLst/>
              <a:cxnLst/>
              <a:rect l="l" t="t" r="r" b="b"/>
              <a:pathLst>
                <a:path w="619125">
                  <a:moveTo>
                    <a:pt x="618959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4109200" y="1829037"/>
            <a:ext cx="2241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2" name="object 9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88408" y="1831848"/>
            <a:ext cx="245363" cy="245363"/>
          </a:xfrm>
          <a:prstGeom prst="rect">
            <a:avLst/>
          </a:prstGeom>
        </p:spPr>
      </p:pic>
      <p:sp>
        <p:nvSpPr>
          <p:cNvPr id="93" name="object 93"/>
          <p:cNvSpPr txBox="1"/>
          <p:nvPr/>
        </p:nvSpPr>
        <p:spPr>
          <a:xfrm>
            <a:off x="4859634" y="1886088"/>
            <a:ext cx="10413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pic>
        <p:nvPicPr>
          <p:cNvPr id="94" name="object 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3352" y="1831848"/>
            <a:ext cx="245363" cy="245363"/>
          </a:xfrm>
          <a:prstGeom prst="rect">
            <a:avLst/>
          </a:prstGeom>
        </p:spPr>
      </p:pic>
      <p:sp>
        <p:nvSpPr>
          <p:cNvPr id="95" name="object 95"/>
          <p:cNvSpPr txBox="1"/>
          <p:nvPr/>
        </p:nvSpPr>
        <p:spPr>
          <a:xfrm>
            <a:off x="5518254" y="1886088"/>
            <a:ext cx="1752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7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127470" y="1877805"/>
            <a:ext cx="4375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Tydlighet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5942076" y="4666488"/>
            <a:ext cx="5400040" cy="408940"/>
            <a:chOff x="5942076" y="4666488"/>
            <a:chExt cx="5400040" cy="408940"/>
          </a:xfrm>
        </p:grpSpPr>
        <p:sp>
          <p:nvSpPr>
            <p:cNvPr id="98" name="object 98"/>
            <p:cNvSpPr/>
            <p:nvPr/>
          </p:nvSpPr>
          <p:spPr>
            <a:xfrm>
              <a:off x="5942076" y="4666488"/>
              <a:ext cx="791210" cy="408940"/>
            </a:xfrm>
            <a:custGeom>
              <a:avLst/>
              <a:gdLst/>
              <a:ahLst/>
              <a:cxnLst/>
              <a:rect l="l" t="t" r="r" b="b"/>
              <a:pathLst>
                <a:path w="791209" h="408939">
                  <a:moveTo>
                    <a:pt x="790955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790955" y="408431"/>
                  </a:lnTo>
                  <a:lnTo>
                    <a:pt x="790955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733032" y="4666488"/>
              <a:ext cx="4608830" cy="408940"/>
            </a:xfrm>
            <a:custGeom>
              <a:avLst/>
              <a:gdLst/>
              <a:ahLst/>
              <a:cxnLst/>
              <a:rect l="l" t="t" r="r" b="b"/>
              <a:pathLst>
                <a:path w="4608830" h="408939">
                  <a:moveTo>
                    <a:pt x="4608576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4608576" y="408431"/>
                  </a:lnTo>
                  <a:lnTo>
                    <a:pt x="4608576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5965770" y="4696656"/>
            <a:ext cx="767715" cy="351155"/>
          </a:xfrm>
          <a:prstGeom prst="rect">
            <a:avLst/>
          </a:prstGeom>
          <a:solidFill>
            <a:srgbClr val="83E7AE"/>
          </a:solidFill>
        </p:spPr>
        <p:txBody>
          <a:bodyPr vert="horz" wrap="square" lIns="0" tIns="85725" rIns="0" bIns="0" rtlCol="0">
            <a:spAutoFit/>
          </a:bodyPr>
          <a:lstStyle/>
          <a:p>
            <a:pPr marR="14604" algn="ctr">
              <a:lnSpc>
                <a:spcPct val="100000"/>
              </a:lnSpc>
              <a:spcBef>
                <a:spcPts val="67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959394" y="4769243"/>
            <a:ext cx="168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5852157" y="4654292"/>
            <a:ext cx="5581015" cy="434340"/>
            <a:chOff x="5852157" y="4654292"/>
            <a:chExt cx="5581015" cy="434340"/>
          </a:xfrm>
        </p:grpSpPr>
        <p:sp>
          <p:nvSpPr>
            <p:cNvPr id="103" name="object 103"/>
            <p:cNvSpPr/>
            <p:nvPr/>
          </p:nvSpPr>
          <p:spPr>
            <a:xfrm>
              <a:off x="5852157" y="4654292"/>
              <a:ext cx="5581015" cy="434340"/>
            </a:xfrm>
            <a:custGeom>
              <a:avLst/>
              <a:gdLst/>
              <a:ahLst/>
              <a:cxnLst/>
              <a:rect l="l" t="t" r="r" b="b"/>
              <a:pathLst>
                <a:path w="5581015" h="434339">
                  <a:moveTo>
                    <a:pt x="5488508" y="0"/>
                  </a:moveTo>
                  <a:lnTo>
                    <a:pt x="92379" y="0"/>
                  </a:lnTo>
                  <a:lnTo>
                    <a:pt x="56423" y="5151"/>
                  </a:lnTo>
                  <a:lnTo>
                    <a:pt x="27058" y="19200"/>
                  </a:lnTo>
                  <a:lnTo>
                    <a:pt x="7260" y="40038"/>
                  </a:lnTo>
                  <a:lnTo>
                    <a:pt x="0" y="65557"/>
                  </a:lnTo>
                  <a:lnTo>
                    <a:pt x="0" y="368795"/>
                  </a:lnTo>
                  <a:lnTo>
                    <a:pt x="7260" y="394306"/>
                  </a:lnTo>
                  <a:lnTo>
                    <a:pt x="27058" y="415140"/>
                  </a:lnTo>
                  <a:lnTo>
                    <a:pt x="56423" y="429188"/>
                  </a:lnTo>
                  <a:lnTo>
                    <a:pt x="92379" y="434340"/>
                  </a:lnTo>
                  <a:lnTo>
                    <a:pt x="5488508" y="434340"/>
                  </a:lnTo>
                  <a:lnTo>
                    <a:pt x="5524470" y="429188"/>
                  </a:lnTo>
                  <a:lnTo>
                    <a:pt x="5553833" y="415140"/>
                  </a:lnTo>
                  <a:lnTo>
                    <a:pt x="5559870" y="408787"/>
                  </a:lnTo>
                  <a:lnTo>
                    <a:pt x="171526" y="408787"/>
                  </a:lnTo>
                  <a:lnTo>
                    <a:pt x="139797" y="404242"/>
                  </a:lnTo>
                  <a:lnTo>
                    <a:pt x="113888" y="391847"/>
                  </a:lnTo>
                  <a:lnTo>
                    <a:pt x="96422" y="373463"/>
                  </a:lnTo>
                  <a:lnTo>
                    <a:pt x="90017" y="350951"/>
                  </a:lnTo>
                  <a:lnTo>
                    <a:pt x="90017" y="83388"/>
                  </a:lnTo>
                  <a:lnTo>
                    <a:pt x="96422" y="60876"/>
                  </a:lnTo>
                  <a:lnTo>
                    <a:pt x="113888" y="42492"/>
                  </a:lnTo>
                  <a:lnTo>
                    <a:pt x="139797" y="30097"/>
                  </a:lnTo>
                  <a:lnTo>
                    <a:pt x="171526" y="25552"/>
                  </a:lnTo>
                  <a:lnTo>
                    <a:pt x="5559867" y="25552"/>
                  </a:lnTo>
                  <a:lnTo>
                    <a:pt x="5553833" y="19200"/>
                  </a:lnTo>
                  <a:lnTo>
                    <a:pt x="5524470" y="5151"/>
                  </a:lnTo>
                  <a:lnTo>
                    <a:pt x="5488508" y="0"/>
                  </a:lnTo>
                  <a:close/>
                </a:path>
                <a:path w="5581015" h="434339">
                  <a:moveTo>
                    <a:pt x="5559867" y="25552"/>
                  </a:moveTo>
                  <a:lnTo>
                    <a:pt x="5409361" y="25552"/>
                  </a:lnTo>
                  <a:lnTo>
                    <a:pt x="5441090" y="30097"/>
                  </a:lnTo>
                  <a:lnTo>
                    <a:pt x="5466999" y="42492"/>
                  </a:lnTo>
                  <a:lnTo>
                    <a:pt x="5484465" y="60876"/>
                  </a:lnTo>
                  <a:lnTo>
                    <a:pt x="5490870" y="83388"/>
                  </a:lnTo>
                  <a:lnTo>
                    <a:pt x="5490870" y="350951"/>
                  </a:lnTo>
                  <a:lnTo>
                    <a:pt x="5484465" y="373463"/>
                  </a:lnTo>
                  <a:lnTo>
                    <a:pt x="5466999" y="391847"/>
                  </a:lnTo>
                  <a:lnTo>
                    <a:pt x="5441090" y="404242"/>
                  </a:lnTo>
                  <a:lnTo>
                    <a:pt x="5409361" y="408787"/>
                  </a:lnTo>
                  <a:lnTo>
                    <a:pt x="5559870" y="408787"/>
                  </a:lnTo>
                  <a:lnTo>
                    <a:pt x="5573629" y="394306"/>
                  </a:lnTo>
                  <a:lnTo>
                    <a:pt x="5580888" y="368795"/>
                  </a:lnTo>
                  <a:lnTo>
                    <a:pt x="5580888" y="65557"/>
                  </a:lnTo>
                  <a:lnTo>
                    <a:pt x="5573629" y="40038"/>
                  </a:lnTo>
                  <a:lnTo>
                    <a:pt x="5559867" y="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942838" y="4680963"/>
              <a:ext cx="5401310" cy="382905"/>
            </a:xfrm>
            <a:custGeom>
              <a:avLst/>
              <a:gdLst/>
              <a:ahLst/>
              <a:cxnLst/>
              <a:rect l="l" t="t" r="r" b="b"/>
              <a:pathLst>
                <a:path w="5401309" h="382904">
                  <a:moveTo>
                    <a:pt x="0" y="57734"/>
                  </a:moveTo>
                  <a:lnTo>
                    <a:pt x="4536" y="35259"/>
                  </a:lnTo>
                  <a:lnTo>
                    <a:pt x="16908" y="16908"/>
                  </a:lnTo>
                  <a:lnTo>
                    <a:pt x="35259" y="4536"/>
                  </a:lnTo>
                  <a:lnTo>
                    <a:pt x="57734" y="0"/>
                  </a:lnTo>
                  <a:lnTo>
                    <a:pt x="5343321" y="0"/>
                  </a:lnTo>
                  <a:lnTo>
                    <a:pt x="5365796" y="4536"/>
                  </a:lnTo>
                  <a:lnTo>
                    <a:pt x="5384147" y="16908"/>
                  </a:lnTo>
                  <a:lnTo>
                    <a:pt x="5396519" y="35259"/>
                  </a:lnTo>
                  <a:lnTo>
                    <a:pt x="5401056" y="57734"/>
                  </a:lnTo>
                  <a:lnTo>
                    <a:pt x="5401056" y="324789"/>
                  </a:lnTo>
                  <a:lnTo>
                    <a:pt x="5396519" y="347264"/>
                  </a:lnTo>
                  <a:lnTo>
                    <a:pt x="5384147" y="365615"/>
                  </a:lnTo>
                  <a:lnTo>
                    <a:pt x="5365796" y="377987"/>
                  </a:lnTo>
                  <a:lnTo>
                    <a:pt x="5343321" y="382524"/>
                  </a:lnTo>
                  <a:lnTo>
                    <a:pt x="57734" y="382524"/>
                  </a:lnTo>
                  <a:lnTo>
                    <a:pt x="35259" y="377987"/>
                  </a:lnTo>
                  <a:lnTo>
                    <a:pt x="16908" y="365615"/>
                  </a:lnTo>
                  <a:lnTo>
                    <a:pt x="4536" y="347264"/>
                  </a:lnTo>
                  <a:lnTo>
                    <a:pt x="0" y="324789"/>
                  </a:lnTo>
                  <a:lnTo>
                    <a:pt x="0" y="57734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3127470" y="4794921"/>
            <a:ext cx="2235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C1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06" name="object 10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8408" y="4750308"/>
            <a:ext cx="245363" cy="243839"/>
          </a:xfrm>
          <a:prstGeom prst="rect">
            <a:avLst/>
          </a:prstGeom>
        </p:spPr>
      </p:pic>
      <p:sp>
        <p:nvSpPr>
          <p:cNvPr id="107" name="object 107"/>
          <p:cNvSpPr txBox="1"/>
          <p:nvPr/>
        </p:nvSpPr>
        <p:spPr>
          <a:xfrm>
            <a:off x="4847442" y="4803852"/>
            <a:ext cx="1270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+2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08" name="object 10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83352" y="4750308"/>
            <a:ext cx="245363" cy="243839"/>
          </a:xfrm>
          <a:prstGeom prst="rect">
            <a:avLst/>
          </a:prstGeom>
        </p:spPr>
      </p:pic>
      <p:sp>
        <p:nvSpPr>
          <p:cNvPr id="109" name="object 109"/>
          <p:cNvSpPr txBox="1"/>
          <p:nvPr/>
        </p:nvSpPr>
        <p:spPr>
          <a:xfrm>
            <a:off x="5542669" y="4803852"/>
            <a:ext cx="1270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endParaRPr sz="7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109200" y="4746153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361517" y="1532634"/>
            <a:ext cx="5607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Svarsfördelning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836549" y="1488822"/>
            <a:ext cx="1109980" cy="209550"/>
            <a:chOff x="836549" y="1488822"/>
            <a:chExt cx="1109980" cy="209550"/>
          </a:xfrm>
        </p:grpSpPr>
        <p:sp>
          <p:nvSpPr>
            <p:cNvPr id="113" name="object 113"/>
            <p:cNvSpPr/>
            <p:nvPr/>
          </p:nvSpPr>
          <p:spPr>
            <a:xfrm>
              <a:off x="851154" y="1503427"/>
              <a:ext cx="1080770" cy="180340"/>
            </a:xfrm>
            <a:custGeom>
              <a:avLst/>
              <a:gdLst/>
              <a:ahLst/>
              <a:cxnLst/>
              <a:rect l="l" t="t" r="r" b="b"/>
              <a:pathLst>
                <a:path w="1080770" h="180339">
                  <a:moveTo>
                    <a:pt x="99060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1"/>
                  </a:lnTo>
                  <a:lnTo>
                    <a:pt x="990600" y="179831"/>
                  </a:lnTo>
                  <a:lnTo>
                    <a:pt x="1025598" y="172765"/>
                  </a:lnTo>
                  <a:lnTo>
                    <a:pt x="1054179" y="153495"/>
                  </a:lnTo>
                  <a:lnTo>
                    <a:pt x="1073449" y="124914"/>
                  </a:lnTo>
                  <a:lnTo>
                    <a:pt x="1080516" y="89915"/>
                  </a:lnTo>
                  <a:lnTo>
                    <a:pt x="1073449" y="54917"/>
                  </a:lnTo>
                  <a:lnTo>
                    <a:pt x="1054179" y="26336"/>
                  </a:lnTo>
                  <a:lnTo>
                    <a:pt x="1025598" y="7066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51154" y="1503427"/>
              <a:ext cx="1080770" cy="180340"/>
            </a:xfrm>
            <a:custGeom>
              <a:avLst/>
              <a:gdLst/>
              <a:ahLst/>
              <a:cxnLst/>
              <a:rect l="l" t="t" r="r" b="b"/>
              <a:pathLst>
                <a:path w="1080770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990600" y="0"/>
                  </a:lnTo>
                  <a:lnTo>
                    <a:pt x="1025598" y="7066"/>
                  </a:lnTo>
                  <a:lnTo>
                    <a:pt x="1054179" y="26336"/>
                  </a:lnTo>
                  <a:lnTo>
                    <a:pt x="1073449" y="54917"/>
                  </a:lnTo>
                  <a:lnTo>
                    <a:pt x="1080516" y="89915"/>
                  </a:lnTo>
                  <a:lnTo>
                    <a:pt x="1073449" y="124914"/>
                  </a:lnTo>
                  <a:lnTo>
                    <a:pt x="1054179" y="153495"/>
                  </a:lnTo>
                  <a:lnTo>
                    <a:pt x="1025598" y="172765"/>
                  </a:lnTo>
                  <a:lnTo>
                    <a:pt x="990600" y="179831"/>
                  </a:lnTo>
                  <a:lnTo>
                    <a:pt x="89916" y="179831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1016312" y="1532634"/>
            <a:ext cx="7512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Teambarometerindex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2858897" y="1488821"/>
            <a:ext cx="785495" cy="209550"/>
            <a:chOff x="2858897" y="1488821"/>
            <a:chExt cx="785495" cy="209550"/>
          </a:xfrm>
        </p:grpSpPr>
        <p:sp>
          <p:nvSpPr>
            <p:cNvPr id="117" name="object 117"/>
            <p:cNvSpPr/>
            <p:nvPr/>
          </p:nvSpPr>
          <p:spPr>
            <a:xfrm>
              <a:off x="2873502" y="1503426"/>
              <a:ext cx="756285" cy="180340"/>
            </a:xfrm>
            <a:custGeom>
              <a:avLst/>
              <a:gdLst/>
              <a:ahLst/>
              <a:cxnLst/>
              <a:rect l="l" t="t" r="r" b="b"/>
              <a:pathLst>
                <a:path w="756285" h="180339">
                  <a:moveTo>
                    <a:pt x="665988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1"/>
                  </a:lnTo>
                  <a:lnTo>
                    <a:pt x="665988" y="179831"/>
                  </a:lnTo>
                  <a:lnTo>
                    <a:pt x="700986" y="172765"/>
                  </a:lnTo>
                  <a:lnTo>
                    <a:pt x="729567" y="153495"/>
                  </a:lnTo>
                  <a:lnTo>
                    <a:pt x="748837" y="124914"/>
                  </a:lnTo>
                  <a:lnTo>
                    <a:pt x="755904" y="89915"/>
                  </a:lnTo>
                  <a:lnTo>
                    <a:pt x="748837" y="54917"/>
                  </a:lnTo>
                  <a:lnTo>
                    <a:pt x="729567" y="26336"/>
                  </a:lnTo>
                  <a:lnTo>
                    <a:pt x="700986" y="7066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73502" y="1503426"/>
              <a:ext cx="756285" cy="180340"/>
            </a:xfrm>
            <a:custGeom>
              <a:avLst/>
              <a:gdLst/>
              <a:ahLst/>
              <a:cxnLst/>
              <a:rect l="l" t="t" r="r" b="b"/>
              <a:pathLst>
                <a:path w="756285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665988" y="0"/>
                  </a:lnTo>
                  <a:lnTo>
                    <a:pt x="700986" y="7066"/>
                  </a:lnTo>
                  <a:lnTo>
                    <a:pt x="729567" y="26336"/>
                  </a:lnTo>
                  <a:lnTo>
                    <a:pt x="748837" y="54917"/>
                  </a:lnTo>
                  <a:lnTo>
                    <a:pt x="755904" y="89915"/>
                  </a:lnTo>
                  <a:lnTo>
                    <a:pt x="748837" y="124914"/>
                  </a:lnTo>
                  <a:lnTo>
                    <a:pt x="729567" y="153495"/>
                  </a:lnTo>
                  <a:lnTo>
                    <a:pt x="700986" y="172765"/>
                  </a:lnTo>
                  <a:lnTo>
                    <a:pt x="665988" y="179831"/>
                  </a:lnTo>
                  <a:lnTo>
                    <a:pt x="89916" y="179831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3113412" y="1532634"/>
            <a:ext cx="2743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D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10" dirty="0">
                <a:latin typeface="Arial"/>
                <a:cs typeface="Arial"/>
              </a:rPr>
              <a:t>i</a:t>
            </a:r>
            <a:r>
              <a:rPr sz="600" dirty="0">
                <a:latin typeface="Arial"/>
                <a:cs typeface="Arial"/>
              </a:rPr>
              <a:t>vare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3892169" y="1488821"/>
            <a:ext cx="660400" cy="209550"/>
            <a:chOff x="3892169" y="1488821"/>
            <a:chExt cx="660400" cy="209550"/>
          </a:xfrm>
        </p:grpSpPr>
        <p:sp>
          <p:nvSpPr>
            <p:cNvPr id="121" name="object 121"/>
            <p:cNvSpPr/>
            <p:nvPr/>
          </p:nvSpPr>
          <p:spPr>
            <a:xfrm>
              <a:off x="3906774" y="1503426"/>
              <a:ext cx="631190" cy="180340"/>
            </a:xfrm>
            <a:custGeom>
              <a:avLst/>
              <a:gdLst/>
              <a:ahLst/>
              <a:cxnLst/>
              <a:rect l="l" t="t" r="r" b="b"/>
              <a:pathLst>
                <a:path w="631189" h="180339">
                  <a:moveTo>
                    <a:pt x="54102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1"/>
                  </a:lnTo>
                  <a:lnTo>
                    <a:pt x="541020" y="179831"/>
                  </a:lnTo>
                  <a:lnTo>
                    <a:pt x="576018" y="172765"/>
                  </a:lnTo>
                  <a:lnTo>
                    <a:pt x="604599" y="153495"/>
                  </a:lnTo>
                  <a:lnTo>
                    <a:pt x="623869" y="124914"/>
                  </a:lnTo>
                  <a:lnTo>
                    <a:pt x="630936" y="89915"/>
                  </a:lnTo>
                  <a:lnTo>
                    <a:pt x="623869" y="54917"/>
                  </a:lnTo>
                  <a:lnTo>
                    <a:pt x="604599" y="26336"/>
                  </a:lnTo>
                  <a:lnTo>
                    <a:pt x="576018" y="7066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906774" y="1503426"/>
              <a:ext cx="631190" cy="180340"/>
            </a:xfrm>
            <a:custGeom>
              <a:avLst/>
              <a:gdLst/>
              <a:ahLst/>
              <a:cxnLst/>
              <a:rect l="l" t="t" r="r" b="b"/>
              <a:pathLst>
                <a:path w="631189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541020" y="0"/>
                  </a:lnTo>
                  <a:lnTo>
                    <a:pt x="576018" y="7066"/>
                  </a:lnTo>
                  <a:lnTo>
                    <a:pt x="604599" y="26336"/>
                  </a:lnTo>
                  <a:lnTo>
                    <a:pt x="623869" y="54917"/>
                  </a:lnTo>
                  <a:lnTo>
                    <a:pt x="630936" y="89915"/>
                  </a:lnTo>
                  <a:lnTo>
                    <a:pt x="623869" y="124914"/>
                  </a:lnTo>
                  <a:lnTo>
                    <a:pt x="604599" y="153495"/>
                  </a:lnTo>
                  <a:lnTo>
                    <a:pt x="576018" y="172765"/>
                  </a:lnTo>
                  <a:lnTo>
                    <a:pt x="541020" y="179831"/>
                  </a:lnTo>
                  <a:lnTo>
                    <a:pt x="89916" y="179831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4066877" y="1532634"/>
            <a:ext cx="3079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R</a:t>
            </a:r>
            <a:r>
              <a:rPr sz="600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s</a:t>
            </a:r>
            <a:r>
              <a:rPr sz="600" dirty="0">
                <a:latin typeface="Arial"/>
                <a:cs typeface="Arial"/>
              </a:rPr>
              <a:t>u</a:t>
            </a:r>
            <a:r>
              <a:rPr sz="600" spc="10" dirty="0">
                <a:latin typeface="Arial"/>
                <a:cs typeface="Arial"/>
              </a:rPr>
              <a:t>l</a:t>
            </a:r>
            <a:r>
              <a:rPr sz="600" dirty="0">
                <a:latin typeface="Arial"/>
                <a:cs typeface="Arial"/>
              </a:rPr>
              <a:t>tat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4581016" y="1488821"/>
            <a:ext cx="660400" cy="209550"/>
            <a:chOff x="4581016" y="1488821"/>
            <a:chExt cx="660400" cy="209550"/>
          </a:xfrm>
        </p:grpSpPr>
        <p:sp>
          <p:nvSpPr>
            <p:cNvPr id="125" name="object 125"/>
            <p:cNvSpPr/>
            <p:nvPr/>
          </p:nvSpPr>
          <p:spPr>
            <a:xfrm>
              <a:off x="4595621" y="1503426"/>
              <a:ext cx="631190" cy="180340"/>
            </a:xfrm>
            <a:custGeom>
              <a:avLst/>
              <a:gdLst/>
              <a:ahLst/>
              <a:cxnLst/>
              <a:rect l="l" t="t" r="r" b="b"/>
              <a:pathLst>
                <a:path w="631189" h="180339">
                  <a:moveTo>
                    <a:pt x="54102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1"/>
                  </a:lnTo>
                  <a:lnTo>
                    <a:pt x="541020" y="179831"/>
                  </a:lnTo>
                  <a:lnTo>
                    <a:pt x="576018" y="172765"/>
                  </a:lnTo>
                  <a:lnTo>
                    <a:pt x="604599" y="153495"/>
                  </a:lnTo>
                  <a:lnTo>
                    <a:pt x="623869" y="124914"/>
                  </a:lnTo>
                  <a:lnTo>
                    <a:pt x="630936" y="89915"/>
                  </a:lnTo>
                  <a:lnTo>
                    <a:pt x="623869" y="54917"/>
                  </a:lnTo>
                  <a:lnTo>
                    <a:pt x="604599" y="26336"/>
                  </a:lnTo>
                  <a:lnTo>
                    <a:pt x="576018" y="7066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595621" y="1503426"/>
              <a:ext cx="631190" cy="180340"/>
            </a:xfrm>
            <a:custGeom>
              <a:avLst/>
              <a:gdLst/>
              <a:ahLst/>
              <a:cxnLst/>
              <a:rect l="l" t="t" r="r" b="b"/>
              <a:pathLst>
                <a:path w="631189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541020" y="0"/>
                  </a:lnTo>
                  <a:lnTo>
                    <a:pt x="576018" y="7066"/>
                  </a:lnTo>
                  <a:lnTo>
                    <a:pt x="604599" y="26336"/>
                  </a:lnTo>
                  <a:lnTo>
                    <a:pt x="623869" y="54917"/>
                  </a:lnTo>
                  <a:lnTo>
                    <a:pt x="630936" y="89915"/>
                  </a:lnTo>
                  <a:lnTo>
                    <a:pt x="623869" y="124914"/>
                  </a:lnTo>
                  <a:lnTo>
                    <a:pt x="604599" y="153495"/>
                  </a:lnTo>
                  <a:lnTo>
                    <a:pt x="576018" y="172765"/>
                  </a:lnTo>
                  <a:lnTo>
                    <a:pt x="541020" y="179831"/>
                  </a:lnTo>
                  <a:lnTo>
                    <a:pt x="89916" y="179831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4695709" y="1532634"/>
            <a:ext cx="42925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Förändring*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5277484" y="1488821"/>
            <a:ext cx="659130" cy="209550"/>
            <a:chOff x="5277484" y="1488821"/>
            <a:chExt cx="659130" cy="209550"/>
          </a:xfrm>
        </p:grpSpPr>
        <p:sp>
          <p:nvSpPr>
            <p:cNvPr id="129" name="object 129"/>
            <p:cNvSpPr/>
            <p:nvPr/>
          </p:nvSpPr>
          <p:spPr>
            <a:xfrm>
              <a:off x="5292089" y="1503426"/>
              <a:ext cx="629920" cy="180340"/>
            </a:xfrm>
            <a:custGeom>
              <a:avLst/>
              <a:gdLst/>
              <a:ahLst/>
              <a:cxnLst/>
              <a:rect l="l" t="t" r="r" b="b"/>
              <a:pathLst>
                <a:path w="629920" h="180339">
                  <a:moveTo>
                    <a:pt x="539496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1"/>
                  </a:lnTo>
                  <a:lnTo>
                    <a:pt x="539496" y="179831"/>
                  </a:lnTo>
                  <a:lnTo>
                    <a:pt x="574494" y="172765"/>
                  </a:lnTo>
                  <a:lnTo>
                    <a:pt x="603075" y="153495"/>
                  </a:lnTo>
                  <a:lnTo>
                    <a:pt x="622345" y="124914"/>
                  </a:lnTo>
                  <a:lnTo>
                    <a:pt x="629412" y="89915"/>
                  </a:lnTo>
                  <a:lnTo>
                    <a:pt x="622345" y="54917"/>
                  </a:lnTo>
                  <a:lnTo>
                    <a:pt x="603075" y="26336"/>
                  </a:lnTo>
                  <a:lnTo>
                    <a:pt x="574494" y="7066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292089" y="1503426"/>
              <a:ext cx="629920" cy="180340"/>
            </a:xfrm>
            <a:custGeom>
              <a:avLst/>
              <a:gdLst/>
              <a:ahLst/>
              <a:cxnLst/>
              <a:rect l="l" t="t" r="r" b="b"/>
              <a:pathLst>
                <a:path w="629920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539496" y="0"/>
                  </a:lnTo>
                  <a:lnTo>
                    <a:pt x="574494" y="7066"/>
                  </a:lnTo>
                  <a:lnTo>
                    <a:pt x="603075" y="26336"/>
                  </a:lnTo>
                  <a:lnTo>
                    <a:pt x="622345" y="54917"/>
                  </a:lnTo>
                  <a:lnTo>
                    <a:pt x="629412" y="89915"/>
                  </a:lnTo>
                  <a:lnTo>
                    <a:pt x="622345" y="124914"/>
                  </a:lnTo>
                  <a:lnTo>
                    <a:pt x="603075" y="153495"/>
                  </a:lnTo>
                  <a:lnTo>
                    <a:pt x="574494" y="172765"/>
                  </a:lnTo>
                  <a:lnTo>
                    <a:pt x="539496" y="179831"/>
                  </a:lnTo>
                  <a:lnTo>
                    <a:pt x="89916" y="179831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5371918" y="1532634"/>
            <a:ext cx="4686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Benchmark**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5942076" y="5640323"/>
            <a:ext cx="5400040" cy="407034"/>
            <a:chOff x="5942076" y="5640323"/>
            <a:chExt cx="5400040" cy="407034"/>
          </a:xfrm>
        </p:grpSpPr>
        <p:sp>
          <p:nvSpPr>
            <p:cNvPr id="133" name="object 133"/>
            <p:cNvSpPr/>
            <p:nvPr/>
          </p:nvSpPr>
          <p:spPr>
            <a:xfrm>
              <a:off x="5942076" y="5640323"/>
              <a:ext cx="132715" cy="407034"/>
            </a:xfrm>
            <a:custGeom>
              <a:avLst/>
              <a:gdLst/>
              <a:ahLst/>
              <a:cxnLst/>
              <a:rect l="l" t="t" r="r" b="b"/>
              <a:pathLst>
                <a:path w="132714" h="407035">
                  <a:moveTo>
                    <a:pt x="132587" y="0"/>
                  </a:moveTo>
                  <a:lnTo>
                    <a:pt x="0" y="0"/>
                  </a:lnTo>
                  <a:lnTo>
                    <a:pt x="0" y="406907"/>
                  </a:lnTo>
                  <a:lnTo>
                    <a:pt x="132587" y="406907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FFE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996684" y="5640323"/>
              <a:ext cx="4345305" cy="407034"/>
            </a:xfrm>
            <a:custGeom>
              <a:avLst/>
              <a:gdLst/>
              <a:ahLst/>
              <a:cxnLst/>
              <a:rect l="l" t="t" r="r" b="b"/>
              <a:pathLst>
                <a:path w="4345305" h="407035">
                  <a:moveTo>
                    <a:pt x="4344936" y="0"/>
                  </a:moveTo>
                  <a:lnTo>
                    <a:pt x="0" y="0"/>
                  </a:lnTo>
                  <a:lnTo>
                    <a:pt x="0" y="406907"/>
                  </a:lnTo>
                  <a:lnTo>
                    <a:pt x="4344936" y="406907"/>
                  </a:lnTo>
                  <a:lnTo>
                    <a:pt x="4344936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6074664" y="5668968"/>
            <a:ext cx="922019" cy="351155"/>
          </a:xfrm>
          <a:prstGeom prst="rect">
            <a:avLst/>
          </a:prstGeom>
          <a:solidFill>
            <a:srgbClr val="83E7AE"/>
          </a:solidFill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091101" y="5741831"/>
            <a:ext cx="168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5852157" y="5626604"/>
            <a:ext cx="5581015" cy="434340"/>
            <a:chOff x="5852157" y="5626604"/>
            <a:chExt cx="5581015" cy="434340"/>
          </a:xfrm>
        </p:grpSpPr>
        <p:sp>
          <p:nvSpPr>
            <p:cNvPr id="138" name="object 138"/>
            <p:cNvSpPr/>
            <p:nvPr/>
          </p:nvSpPr>
          <p:spPr>
            <a:xfrm>
              <a:off x="5852157" y="5626604"/>
              <a:ext cx="5581015" cy="434340"/>
            </a:xfrm>
            <a:custGeom>
              <a:avLst/>
              <a:gdLst/>
              <a:ahLst/>
              <a:cxnLst/>
              <a:rect l="l" t="t" r="r" b="b"/>
              <a:pathLst>
                <a:path w="5581015" h="434339">
                  <a:moveTo>
                    <a:pt x="5488508" y="0"/>
                  </a:moveTo>
                  <a:lnTo>
                    <a:pt x="92379" y="0"/>
                  </a:lnTo>
                  <a:lnTo>
                    <a:pt x="56423" y="5151"/>
                  </a:lnTo>
                  <a:lnTo>
                    <a:pt x="27058" y="19200"/>
                  </a:lnTo>
                  <a:lnTo>
                    <a:pt x="7260" y="40038"/>
                  </a:lnTo>
                  <a:lnTo>
                    <a:pt x="0" y="65557"/>
                  </a:lnTo>
                  <a:lnTo>
                    <a:pt x="0" y="368795"/>
                  </a:lnTo>
                  <a:lnTo>
                    <a:pt x="7260" y="394306"/>
                  </a:lnTo>
                  <a:lnTo>
                    <a:pt x="27058" y="415140"/>
                  </a:lnTo>
                  <a:lnTo>
                    <a:pt x="56423" y="429188"/>
                  </a:lnTo>
                  <a:lnTo>
                    <a:pt x="92379" y="434340"/>
                  </a:lnTo>
                  <a:lnTo>
                    <a:pt x="5488508" y="434340"/>
                  </a:lnTo>
                  <a:lnTo>
                    <a:pt x="5524470" y="429188"/>
                  </a:lnTo>
                  <a:lnTo>
                    <a:pt x="5553833" y="415140"/>
                  </a:lnTo>
                  <a:lnTo>
                    <a:pt x="5559870" y="408787"/>
                  </a:lnTo>
                  <a:lnTo>
                    <a:pt x="171526" y="408787"/>
                  </a:lnTo>
                  <a:lnTo>
                    <a:pt x="139797" y="404242"/>
                  </a:lnTo>
                  <a:lnTo>
                    <a:pt x="113888" y="391847"/>
                  </a:lnTo>
                  <a:lnTo>
                    <a:pt x="96422" y="373463"/>
                  </a:lnTo>
                  <a:lnTo>
                    <a:pt x="90017" y="350951"/>
                  </a:lnTo>
                  <a:lnTo>
                    <a:pt x="90017" y="83388"/>
                  </a:lnTo>
                  <a:lnTo>
                    <a:pt x="96422" y="60876"/>
                  </a:lnTo>
                  <a:lnTo>
                    <a:pt x="113888" y="42492"/>
                  </a:lnTo>
                  <a:lnTo>
                    <a:pt x="139797" y="30097"/>
                  </a:lnTo>
                  <a:lnTo>
                    <a:pt x="171526" y="25552"/>
                  </a:lnTo>
                  <a:lnTo>
                    <a:pt x="5559867" y="25552"/>
                  </a:lnTo>
                  <a:lnTo>
                    <a:pt x="5553833" y="19200"/>
                  </a:lnTo>
                  <a:lnTo>
                    <a:pt x="5524470" y="5151"/>
                  </a:lnTo>
                  <a:lnTo>
                    <a:pt x="5488508" y="0"/>
                  </a:lnTo>
                  <a:close/>
                </a:path>
                <a:path w="5581015" h="434339">
                  <a:moveTo>
                    <a:pt x="5559867" y="25552"/>
                  </a:moveTo>
                  <a:lnTo>
                    <a:pt x="5409361" y="25552"/>
                  </a:lnTo>
                  <a:lnTo>
                    <a:pt x="5441090" y="30097"/>
                  </a:lnTo>
                  <a:lnTo>
                    <a:pt x="5466999" y="42492"/>
                  </a:lnTo>
                  <a:lnTo>
                    <a:pt x="5484465" y="60876"/>
                  </a:lnTo>
                  <a:lnTo>
                    <a:pt x="5490870" y="83388"/>
                  </a:lnTo>
                  <a:lnTo>
                    <a:pt x="5490870" y="350951"/>
                  </a:lnTo>
                  <a:lnTo>
                    <a:pt x="5484465" y="373463"/>
                  </a:lnTo>
                  <a:lnTo>
                    <a:pt x="5466999" y="391847"/>
                  </a:lnTo>
                  <a:lnTo>
                    <a:pt x="5441090" y="404242"/>
                  </a:lnTo>
                  <a:lnTo>
                    <a:pt x="5409361" y="408787"/>
                  </a:lnTo>
                  <a:lnTo>
                    <a:pt x="5559870" y="408787"/>
                  </a:lnTo>
                  <a:lnTo>
                    <a:pt x="5573629" y="394306"/>
                  </a:lnTo>
                  <a:lnTo>
                    <a:pt x="5580888" y="368795"/>
                  </a:lnTo>
                  <a:lnTo>
                    <a:pt x="5580888" y="65557"/>
                  </a:lnTo>
                  <a:lnTo>
                    <a:pt x="5573629" y="40038"/>
                  </a:lnTo>
                  <a:lnTo>
                    <a:pt x="5559867" y="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942838" y="5653275"/>
              <a:ext cx="5401310" cy="382905"/>
            </a:xfrm>
            <a:custGeom>
              <a:avLst/>
              <a:gdLst/>
              <a:ahLst/>
              <a:cxnLst/>
              <a:rect l="l" t="t" r="r" b="b"/>
              <a:pathLst>
                <a:path w="5401309" h="382904">
                  <a:moveTo>
                    <a:pt x="0" y="57734"/>
                  </a:moveTo>
                  <a:lnTo>
                    <a:pt x="4536" y="35259"/>
                  </a:lnTo>
                  <a:lnTo>
                    <a:pt x="16908" y="16908"/>
                  </a:lnTo>
                  <a:lnTo>
                    <a:pt x="35259" y="4536"/>
                  </a:lnTo>
                  <a:lnTo>
                    <a:pt x="57734" y="0"/>
                  </a:lnTo>
                  <a:lnTo>
                    <a:pt x="5343321" y="0"/>
                  </a:lnTo>
                  <a:lnTo>
                    <a:pt x="5365796" y="4536"/>
                  </a:lnTo>
                  <a:lnTo>
                    <a:pt x="5384147" y="16908"/>
                  </a:lnTo>
                  <a:lnTo>
                    <a:pt x="5396519" y="35259"/>
                  </a:lnTo>
                  <a:lnTo>
                    <a:pt x="5401056" y="57734"/>
                  </a:lnTo>
                  <a:lnTo>
                    <a:pt x="5401056" y="324789"/>
                  </a:lnTo>
                  <a:lnTo>
                    <a:pt x="5396519" y="347264"/>
                  </a:lnTo>
                  <a:lnTo>
                    <a:pt x="5384147" y="365615"/>
                  </a:lnTo>
                  <a:lnTo>
                    <a:pt x="5365796" y="377987"/>
                  </a:lnTo>
                  <a:lnTo>
                    <a:pt x="5343321" y="382524"/>
                  </a:lnTo>
                  <a:lnTo>
                    <a:pt x="57734" y="382524"/>
                  </a:lnTo>
                  <a:lnTo>
                    <a:pt x="35259" y="377987"/>
                  </a:lnTo>
                  <a:lnTo>
                    <a:pt x="16908" y="365615"/>
                  </a:lnTo>
                  <a:lnTo>
                    <a:pt x="4536" y="347264"/>
                  </a:lnTo>
                  <a:lnTo>
                    <a:pt x="0" y="324789"/>
                  </a:lnTo>
                  <a:lnTo>
                    <a:pt x="0" y="57734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27470" y="5767294"/>
            <a:ext cx="2235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C3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41" name="object 1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5722620"/>
            <a:ext cx="245363" cy="245363"/>
          </a:xfrm>
          <a:prstGeom prst="rect">
            <a:avLst/>
          </a:prstGeom>
        </p:spPr>
      </p:pic>
      <p:sp>
        <p:nvSpPr>
          <p:cNvPr id="142" name="object 142"/>
          <p:cNvSpPr txBox="1"/>
          <p:nvPr/>
        </p:nvSpPr>
        <p:spPr>
          <a:xfrm>
            <a:off x="4848966" y="5776438"/>
            <a:ext cx="1238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E5657"/>
                </a:solidFill>
                <a:latin typeface="Arial"/>
                <a:cs typeface="Arial"/>
              </a:rPr>
              <a:t>±0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3352" y="5722620"/>
            <a:ext cx="245363" cy="245363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5544193" y="5776438"/>
            <a:ext cx="1238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E5657"/>
                </a:solidFill>
                <a:latin typeface="Arial"/>
                <a:cs typeface="Arial"/>
              </a:rPr>
              <a:t>±0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109200" y="5718526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5942076" y="5154167"/>
            <a:ext cx="5400040" cy="407034"/>
            <a:chOff x="5942076" y="5154167"/>
            <a:chExt cx="5400040" cy="407034"/>
          </a:xfrm>
        </p:grpSpPr>
        <p:sp>
          <p:nvSpPr>
            <p:cNvPr id="147" name="object 147"/>
            <p:cNvSpPr/>
            <p:nvPr/>
          </p:nvSpPr>
          <p:spPr>
            <a:xfrm>
              <a:off x="5942076" y="5154167"/>
              <a:ext cx="132715" cy="407034"/>
            </a:xfrm>
            <a:custGeom>
              <a:avLst/>
              <a:gdLst/>
              <a:ahLst/>
              <a:cxnLst/>
              <a:rect l="l" t="t" r="r" b="b"/>
              <a:pathLst>
                <a:path w="132714" h="407035">
                  <a:moveTo>
                    <a:pt x="132587" y="0"/>
                  </a:moveTo>
                  <a:lnTo>
                    <a:pt x="0" y="0"/>
                  </a:lnTo>
                  <a:lnTo>
                    <a:pt x="0" y="406907"/>
                  </a:lnTo>
                  <a:lnTo>
                    <a:pt x="132587" y="406907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074664" y="5154167"/>
              <a:ext cx="5267325" cy="407034"/>
            </a:xfrm>
            <a:custGeom>
              <a:avLst/>
              <a:gdLst/>
              <a:ahLst/>
              <a:cxnLst/>
              <a:rect l="l" t="t" r="r" b="b"/>
              <a:pathLst>
                <a:path w="5267325" h="407035">
                  <a:moveTo>
                    <a:pt x="5266944" y="0"/>
                  </a:moveTo>
                  <a:lnTo>
                    <a:pt x="0" y="0"/>
                  </a:lnTo>
                  <a:lnTo>
                    <a:pt x="0" y="406907"/>
                  </a:lnTo>
                  <a:lnTo>
                    <a:pt x="5266944" y="406907"/>
                  </a:lnTo>
                  <a:lnTo>
                    <a:pt x="5266944" y="0"/>
                  </a:lnTo>
                  <a:close/>
                </a:path>
              </a:pathLst>
            </a:custGeom>
            <a:solidFill>
              <a:srgbClr val="53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8630125" y="5255538"/>
            <a:ext cx="168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5852157" y="5140448"/>
            <a:ext cx="5581015" cy="434340"/>
            <a:chOff x="5852157" y="5140448"/>
            <a:chExt cx="5581015" cy="434340"/>
          </a:xfrm>
        </p:grpSpPr>
        <p:sp>
          <p:nvSpPr>
            <p:cNvPr id="151" name="object 151"/>
            <p:cNvSpPr/>
            <p:nvPr/>
          </p:nvSpPr>
          <p:spPr>
            <a:xfrm>
              <a:off x="5852157" y="5140448"/>
              <a:ext cx="5581015" cy="434340"/>
            </a:xfrm>
            <a:custGeom>
              <a:avLst/>
              <a:gdLst/>
              <a:ahLst/>
              <a:cxnLst/>
              <a:rect l="l" t="t" r="r" b="b"/>
              <a:pathLst>
                <a:path w="5581015" h="434339">
                  <a:moveTo>
                    <a:pt x="5488508" y="0"/>
                  </a:moveTo>
                  <a:lnTo>
                    <a:pt x="92379" y="0"/>
                  </a:lnTo>
                  <a:lnTo>
                    <a:pt x="56423" y="5151"/>
                  </a:lnTo>
                  <a:lnTo>
                    <a:pt x="27058" y="19200"/>
                  </a:lnTo>
                  <a:lnTo>
                    <a:pt x="7260" y="40038"/>
                  </a:lnTo>
                  <a:lnTo>
                    <a:pt x="0" y="65557"/>
                  </a:lnTo>
                  <a:lnTo>
                    <a:pt x="0" y="368795"/>
                  </a:lnTo>
                  <a:lnTo>
                    <a:pt x="7260" y="394306"/>
                  </a:lnTo>
                  <a:lnTo>
                    <a:pt x="27058" y="415140"/>
                  </a:lnTo>
                  <a:lnTo>
                    <a:pt x="56423" y="429188"/>
                  </a:lnTo>
                  <a:lnTo>
                    <a:pt x="92379" y="434340"/>
                  </a:lnTo>
                  <a:lnTo>
                    <a:pt x="5488508" y="434340"/>
                  </a:lnTo>
                  <a:lnTo>
                    <a:pt x="5524470" y="429188"/>
                  </a:lnTo>
                  <a:lnTo>
                    <a:pt x="5553833" y="415140"/>
                  </a:lnTo>
                  <a:lnTo>
                    <a:pt x="5559870" y="408787"/>
                  </a:lnTo>
                  <a:lnTo>
                    <a:pt x="171526" y="408787"/>
                  </a:lnTo>
                  <a:lnTo>
                    <a:pt x="139797" y="404242"/>
                  </a:lnTo>
                  <a:lnTo>
                    <a:pt x="113888" y="391847"/>
                  </a:lnTo>
                  <a:lnTo>
                    <a:pt x="96422" y="373463"/>
                  </a:lnTo>
                  <a:lnTo>
                    <a:pt x="90017" y="350951"/>
                  </a:lnTo>
                  <a:lnTo>
                    <a:pt x="90017" y="83388"/>
                  </a:lnTo>
                  <a:lnTo>
                    <a:pt x="96422" y="60876"/>
                  </a:lnTo>
                  <a:lnTo>
                    <a:pt x="113888" y="42492"/>
                  </a:lnTo>
                  <a:lnTo>
                    <a:pt x="139797" y="30097"/>
                  </a:lnTo>
                  <a:lnTo>
                    <a:pt x="171526" y="25552"/>
                  </a:lnTo>
                  <a:lnTo>
                    <a:pt x="5559867" y="25552"/>
                  </a:lnTo>
                  <a:lnTo>
                    <a:pt x="5553833" y="19200"/>
                  </a:lnTo>
                  <a:lnTo>
                    <a:pt x="5524470" y="5151"/>
                  </a:lnTo>
                  <a:lnTo>
                    <a:pt x="5488508" y="0"/>
                  </a:lnTo>
                  <a:close/>
                </a:path>
                <a:path w="5581015" h="434339">
                  <a:moveTo>
                    <a:pt x="5559867" y="25552"/>
                  </a:moveTo>
                  <a:lnTo>
                    <a:pt x="5409361" y="25552"/>
                  </a:lnTo>
                  <a:lnTo>
                    <a:pt x="5441090" y="30097"/>
                  </a:lnTo>
                  <a:lnTo>
                    <a:pt x="5466999" y="42492"/>
                  </a:lnTo>
                  <a:lnTo>
                    <a:pt x="5484465" y="60876"/>
                  </a:lnTo>
                  <a:lnTo>
                    <a:pt x="5490870" y="83388"/>
                  </a:lnTo>
                  <a:lnTo>
                    <a:pt x="5490870" y="350951"/>
                  </a:lnTo>
                  <a:lnTo>
                    <a:pt x="5484465" y="373463"/>
                  </a:lnTo>
                  <a:lnTo>
                    <a:pt x="5466999" y="391847"/>
                  </a:lnTo>
                  <a:lnTo>
                    <a:pt x="5441090" y="404242"/>
                  </a:lnTo>
                  <a:lnTo>
                    <a:pt x="5409361" y="408787"/>
                  </a:lnTo>
                  <a:lnTo>
                    <a:pt x="5559870" y="408787"/>
                  </a:lnTo>
                  <a:lnTo>
                    <a:pt x="5573629" y="394306"/>
                  </a:lnTo>
                  <a:lnTo>
                    <a:pt x="5580888" y="368795"/>
                  </a:lnTo>
                  <a:lnTo>
                    <a:pt x="5580888" y="65557"/>
                  </a:lnTo>
                  <a:lnTo>
                    <a:pt x="5573629" y="40038"/>
                  </a:lnTo>
                  <a:lnTo>
                    <a:pt x="5559867" y="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942838" y="5167119"/>
              <a:ext cx="5401310" cy="382905"/>
            </a:xfrm>
            <a:custGeom>
              <a:avLst/>
              <a:gdLst/>
              <a:ahLst/>
              <a:cxnLst/>
              <a:rect l="l" t="t" r="r" b="b"/>
              <a:pathLst>
                <a:path w="5401309" h="382904">
                  <a:moveTo>
                    <a:pt x="0" y="57734"/>
                  </a:moveTo>
                  <a:lnTo>
                    <a:pt x="4536" y="35259"/>
                  </a:lnTo>
                  <a:lnTo>
                    <a:pt x="16908" y="16908"/>
                  </a:lnTo>
                  <a:lnTo>
                    <a:pt x="35259" y="4536"/>
                  </a:lnTo>
                  <a:lnTo>
                    <a:pt x="57734" y="0"/>
                  </a:lnTo>
                  <a:lnTo>
                    <a:pt x="5343321" y="0"/>
                  </a:lnTo>
                  <a:lnTo>
                    <a:pt x="5365796" y="4536"/>
                  </a:lnTo>
                  <a:lnTo>
                    <a:pt x="5384147" y="16908"/>
                  </a:lnTo>
                  <a:lnTo>
                    <a:pt x="5396519" y="35259"/>
                  </a:lnTo>
                  <a:lnTo>
                    <a:pt x="5401056" y="57734"/>
                  </a:lnTo>
                  <a:lnTo>
                    <a:pt x="5401056" y="324789"/>
                  </a:lnTo>
                  <a:lnTo>
                    <a:pt x="5396519" y="347264"/>
                  </a:lnTo>
                  <a:lnTo>
                    <a:pt x="5384147" y="365615"/>
                  </a:lnTo>
                  <a:lnTo>
                    <a:pt x="5365796" y="377987"/>
                  </a:lnTo>
                  <a:lnTo>
                    <a:pt x="5343321" y="382523"/>
                  </a:lnTo>
                  <a:lnTo>
                    <a:pt x="57734" y="382523"/>
                  </a:lnTo>
                  <a:lnTo>
                    <a:pt x="35259" y="377987"/>
                  </a:lnTo>
                  <a:lnTo>
                    <a:pt x="16908" y="365615"/>
                  </a:lnTo>
                  <a:lnTo>
                    <a:pt x="4536" y="347264"/>
                  </a:lnTo>
                  <a:lnTo>
                    <a:pt x="0" y="324789"/>
                  </a:lnTo>
                  <a:lnTo>
                    <a:pt x="0" y="57734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3127470" y="5281107"/>
            <a:ext cx="2235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C2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54" name="object 15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8408" y="5236464"/>
            <a:ext cx="245363" cy="243839"/>
          </a:xfrm>
          <a:prstGeom prst="rect">
            <a:avLst/>
          </a:prstGeom>
        </p:spPr>
      </p:pic>
      <p:sp>
        <p:nvSpPr>
          <p:cNvPr id="155" name="object 155"/>
          <p:cNvSpPr txBox="1"/>
          <p:nvPr/>
        </p:nvSpPr>
        <p:spPr>
          <a:xfrm>
            <a:off x="4847442" y="5290145"/>
            <a:ext cx="1270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+2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56" name="object 15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3352" y="5236464"/>
            <a:ext cx="245363" cy="243839"/>
          </a:xfrm>
          <a:prstGeom prst="rect">
            <a:avLst/>
          </a:prstGeom>
        </p:spPr>
      </p:pic>
      <p:sp>
        <p:nvSpPr>
          <p:cNvPr id="157" name="object 157"/>
          <p:cNvSpPr txBox="1"/>
          <p:nvPr/>
        </p:nvSpPr>
        <p:spPr>
          <a:xfrm>
            <a:off x="5542669" y="5290145"/>
            <a:ext cx="1270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endParaRPr sz="7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109200" y="5232339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76677" y="6436690"/>
            <a:ext cx="1304290" cy="24955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600" dirty="0">
                <a:latin typeface="Arial"/>
                <a:cs typeface="Arial"/>
              </a:rPr>
              <a:t>*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Jämfört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med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föregående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tillfälle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600" spc="-5" dirty="0">
                <a:latin typeface="Arial"/>
                <a:cs typeface="Arial"/>
              </a:rPr>
              <a:t>**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Jämfört </a:t>
            </a:r>
            <a:r>
              <a:rPr sz="600" spc="-10" dirty="0">
                <a:latin typeface="Arial"/>
                <a:cs typeface="Arial"/>
              </a:rPr>
              <a:t>med</a:t>
            </a:r>
            <a:r>
              <a:rPr sz="600" spc="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Vardaga </a:t>
            </a:r>
            <a:r>
              <a:rPr sz="600" dirty="0">
                <a:latin typeface="Arial"/>
                <a:cs typeface="Arial"/>
              </a:rPr>
              <a:t>-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Region</a:t>
            </a:r>
            <a:r>
              <a:rPr sz="600" spc="-5" dirty="0">
                <a:latin typeface="Arial"/>
                <a:cs typeface="Arial"/>
              </a:rPr>
              <a:t> Syd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269364" y="2476373"/>
            <a:ext cx="245745" cy="245745"/>
            <a:chOff x="1269364" y="2476373"/>
            <a:chExt cx="245745" cy="245745"/>
          </a:xfrm>
        </p:grpSpPr>
        <p:sp>
          <p:nvSpPr>
            <p:cNvPr id="161" name="object 161"/>
            <p:cNvSpPr/>
            <p:nvPr/>
          </p:nvSpPr>
          <p:spPr>
            <a:xfrm>
              <a:off x="1283969" y="249097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4" h="216535">
                  <a:moveTo>
                    <a:pt x="108204" y="0"/>
                  </a:moveTo>
                  <a:lnTo>
                    <a:pt x="66088" y="8504"/>
                  </a:lnTo>
                  <a:lnTo>
                    <a:pt x="31694" y="31694"/>
                  </a:lnTo>
                  <a:lnTo>
                    <a:pt x="8504" y="66088"/>
                  </a:lnTo>
                  <a:lnTo>
                    <a:pt x="0" y="108203"/>
                  </a:lnTo>
                  <a:lnTo>
                    <a:pt x="8504" y="150319"/>
                  </a:lnTo>
                  <a:lnTo>
                    <a:pt x="31694" y="184713"/>
                  </a:lnTo>
                  <a:lnTo>
                    <a:pt x="66088" y="207903"/>
                  </a:lnTo>
                  <a:lnTo>
                    <a:pt x="108204" y="216407"/>
                  </a:lnTo>
                  <a:lnTo>
                    <a:pt x="150319" y="207903"/>
                  </a:lnTo>
                  <a:lnTo>
                    <a:pt x="184713" y="184713"/>
                  </a:lnTo>
                  <a:lnTo>
                    <a:pt x="207903" y="150319"/>
                  </a:lnTo>
                  <a:lnTo>
                    <a:pt x="216408" y="108203"/>
                  </a:lnTo>
                  <a:lnTo>
                    <a:pt x="207903" y="66088"/>
                  </a:lnTo>
                  <a:lnTo>
                    <a:pt x="184713" y="31694"/>
                  </a:lnTo>
                  <a:lnTo>
                    <a:pt x="150319" y="8504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283969" y="249097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4" h="216535">
                  <a:moveTo>
                    <a:pt x="0" y="108203"/>
                  </a:moveTo>
                  <a:lnTo>
                    <a:pt x="8504" y="66088"/>
                  </a:lnTo>
                  <a:lnTo>
                    <a:pt x="31694" y="31694"/>
                  </a:lnTo>
                  <a:lnTo>
                    <a:pt x="66088" y="8504"/>
                  </a:lnTo>
                  <a:lnTo>
                    <a:pt x="108204" y="0"/>
                  </a:lnTo>
                  <a:lnTo>
                    <a:pt x="150319" y="8504"/>
                  </a:lnTo>
                  <a:lnTo>
                    <a:pt x="184713" y="31694"/>
                  </a:lnTo>
                  <a:lnTo>
                    <a:pt x="207903" y="66088"/>
                  </a:lnTo>
                  <a:lnTo>
                    <a:pt x="216408" y="108203"/>
                  </a:lnTo>
                  <a:lnTo>
                    <a:pt x="207903" y="150319"/>
                  </a:lnTo>
                  <a:lnTo>
                    <a:pt x="184713" y="184713"/>
                  </a:lnTo>
                  <a:lnTo>
                    <a:pt x="150319" y="207903"/>
                  </a:lnTo>
                  <a:lnTo>
                    <a:pt x="108204" y="216407"/>
                  </a:lnTo>
                  <a:lnTo>
                    <a:pt x="66088" y="207903"/>
                  </a:lnTo>
                  <a:lnTo>
                    <a:pt x="31694" y="184713"/>
                  </a:lnTo>
                  <a:lnTo>
                    <a:pt x="8504" y="150319"/>
                  </a:lnTo>
                  <a:lnTo>
                    <a:pt x="0" y="108203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1327875" y="2530655"/>
            <a:ext cx="1270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1269364" y="3663569"/>
            <a:ext cx="245745" cy="245745"/>
            <a:chOff x="1269364" y="3663569"/>
            <a:chExt cx="245745" cy="245745"/>
          </a:xfrm>
        </p:grpSpPr>
        <p:sp>
          <p:nvSpPr>
            <p:cNvPr id="165" name="object 165"/>
            <p:cNvSpPr/>
            <p:nvPr/>
          </p:nvSpPr>
          <p:spPr>
            <a:xfrm>
              <a:off x="1283969" y="3678174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4" h="216535">
                  <a:moveTo>
                    <a:pt x="108204" y="0"/>
                  </a:moveTo>
                  <a:lnTo>
                    <a:pt x="66088" y="8504"/>
                  </a:lnTo>
                  <a:lnTo>
                    <a:pt x="31694" y="31694"/>
                  </a:lnTo>
                  <a:lnTo>
                    <a:pt x="8504" y="66088"/>
                  </a:lnTo>
                  <a:lnTo>
                    <a:pt x="0" y="108203"/>
                  </a:lnTo>
                  <a:lnTo>
                    <a:pt x="8504" y="150319"/>
                  </a:lnTo>
                  <a:lnTo>
                    <a:pt x="31694" y="184713"/>
                  </a:lnTo>
                  <a:lnTo>
                    <a:pt x="66088" y="207903"/>
                  </a:lnTo>
                  <a:lnTo>
                    <a:pt x="108204" y="216407"/>
                  </a:lnTo>
                  <a:lnTo>
                    <a:pt x="150319" y="207903"/>
                  </a:lnTo>
                  <a:lnTo>
                    <a:pt x="184713" y="184713"/>
                  </a:lnTo>
                  <a:lnTo>
                    <a:pt x="207903" y="150319"/>
                  </a:lnTo>
                  <a:lnTo>
                    <a:pt x="216408" y="108203"/>
                  </a:lnTo>
                  <a:lnTo>
                    <a:pt x="207903" y="66088"/>
                  </a:lnTo>
                  <a:lnTo>
                    <a:pt x="184713" y="31694"/>
                  </a:lnTo>
                  <a:lnTo>
                    <a:pt x="150319" y="8504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83E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283969" y="3678174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4" h="216535">
                  <a:moveTo>
                    <a:pt x="0" y="108203"/>
                  </a:moveTo>
                  <a:lnTo>
                    <a:pt x="8504" y="66088"/>
                  </a:lnTo>
                  <a:lnTo>
                    <a:pt x="31694" y="31694"/>
                  </a:lnTo>
                  <a:lnTo>
                    <a:pt x="66088" y="8504"/>
                  </a:lnTo>
                  <a:lnTo>
                    <a:pt x="108204" y="0"/>
                  </a:lnTo>
                  <a:lnTo>
                    <a:pt x="150319" y="8504"/>
                  </a:lnTo>
                  <a:lnTo>
                    <a:pt x="184713" y="31694"/>
                  </a:lnTo>
                  <a:lnTo>
                    <a:pt x="207903" y="66088"/>
                  </a:lnTo>
                  <a:lnTo>
                    <a:pt x="216408" y="108203"/>
                  </a:lnTo>
                  <a:lnTo>
                    <a:pt x="207903" y="150319"/>
                  </a:lnTo>
                  <a:lnTo>
                    <a:pt x="184713" y="184713"/>
                  </a:lnTo>
                  <a:lnTo>
                    <a:pt x="150319" y="207903"/>
                  </a:lnTo>
                  <a:lnTo>
                    <a:pt x="108204" y="216407"/>
                  </a:lnTo>
                  <a:lnTo>
                    <a:pt x="66088" y="207903"/>
                  </a:lnTo>
                  <a:lnTo>
                    <a:pt x="31694" y="184713"/>
                  </a:lnTo>
                  <a:lnTo>
                    <a:pt x="8504" y="150319"/>
                  </a:lnTo>
                  <a:lnTo>
                    <a:pt x="0" y="108203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1195284" y="2365574"/>
            <a:ext cx="42925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Förändring*</a:t>
            </a:r>
            <a:endParaRPr sz="6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166712" y="2939864"/>
            <a:ext cx="476250" cy="107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0" algn="ctr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93</a:t>
            </a:r>
            <a:endParaRPr sz="3000">
              <a:latin typeface="Arial"/>
              <a:cs typeface="Arial"/>
            </a:endParaRPr>
          </a:p>
          <a:p>
            <a:pPr marR="19685" algn="ctr">
              <a:lnSpc>
                <a:spcPct val="100000"/>
              </a:lnSpc>
              <a:spcBef>
                <a:spcPts val="252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+18</a:t>
            </a:r>
            <a:endParaRPr sz="70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  <a:spcBef>
                <a:spcPts val="575"/>
              </a:spcBef>
            </a:pPr>
            <a:r>
              <a:rPr sz="600" spc="-5" dirty="0">
                <a:latin typeface="Arial"/>
                <a:cs typeface="Arial"/>
              </a:rPr>
              <a:t>Benchmark**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1377696" y="1845564"/>
            <a:ext cx="1702435" cy="2647315"/>
            <a:chOff x="1377696" y="1845564"/>
            <a:chExt cx="1702435" cy="2647315"/>
          </a:xfrm>
        </p:grpSpPr>
        <p:sp>
          <p:nvSpPr>
            <p:cNvPr id="170" name="object 170"/>
            <p:cNvSpPr/>
            <p:nvPr/>
          </p:nvSpPr>
          <p:spPr>
            <a:xfrm>
              <a:off x="1392174" y="3463292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210312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392174" y="2701296"/>
              <a:ext cx="0" cy="220979"/>
            </a:xfrm>
            <a:custGeom>
              <a:avLst/>
              <a:gdLst/>
              <a:ahLst/>
              <a:cxnLst/>
              <a:rect l="l" t="t" r="r" b="b"/>
              <a:pathLst>
                <a:path h="220980">
                  <a:moveTo>
                    <a:pt x="0" y="220852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3595" y="1845564"/>
              <a:ext cx="216407" cy="216407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63595" y="2331719"/>
              <a:ext cx="216407" cy="216407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63595" y="2817876"/>
              <a:ext cx="216407" cy="216407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3595" y="3304032"/>
              <a:ext cx="216407" cy="216407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63595" y="3790188"/>
              <a:ext cx="216407" cy="216407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63596" y="4277867"/>
              <a:ext cx="216407" cy="2148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298" y="798385"/>
            <a:ext cx="3956685" cy="8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90"/>
              </a:lnSpc>
              <a:spcBef>
                <a:spcPts val="100"/>
              </a:spcBef>
            </a:pPr>
            <a:r>
              <a:rPr spc="-30" dirty="0"/>
              <a:t>Tydlighet: </a:t>
            </a:r>
            <a:r>
              <a:rPr dirty="0"/>
              <a:t>93</a:t>
            </a:r>
            <a:r>
              <a:rPr spc="-35" dirty="0"/>
              <a:t> </a:t>
            </a:r>
            <a:r>
              <a:rPr dirty="0"/>
              <a:t>/</a:t>
            </a:r>
            <a:r>
              <a:rPr spc="-25" dirty="0"/>
              <a:t> </a:t>
            </a:r>
            <a:r>
              <a:rPr dirty="0"/>
              <a:t>100</a:t>
            </a:r>
          </a:p>
          <a:p>
            <a:pPr marL="12700">
              <a:lnSpc>
                <a:spcPts val="2130"/>
              </a:lnSpc>
            </a:pPr>
            <a:r>
              <a:rPr sz="1800" b="0" spc="-10" dirty="0">
                <a:latin typeface="Arial"/>
                <a:cs typeface="Arial"/>
              </a:rPr>
              <a:t>'Planeringen</a:t>
            </a:r>
            <a:r>
              <a:rPr sz="1800" b="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är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tydlig'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4357" y="1665606"/>
            <a:ext cx="10544810" cy="4370070"/>
            <a:chOff x="824357" y="1665606"/>
            <a:chExt cx="10544810" cy="4370070"/>
          </a:xfrm>
        </p:grpSpPr>
        <p:sp>
          <p:nvSpPr>
            <p:cNvPr id="4" name="object 4"/>
            <p:cNvSpPr/>
            <p:nvPr/>
          </p:nvSpPr>
          <p:spPr>
            <a:xfrm>
              <a:off x="838962" y="1808232"/>
              <a:ext cx="10515600" cy="4212590"/>
            </a:xfrm>
            <a:custGeom>
              <a:avLst/>
              <a:gdLst/>
              <a:ahLst/>
              <a:cxnLst/>
              <a:rect l="l" t="t" r="r" b="b"/>
              <a:pathLst>
                <a:path w="10515600" h="4212590">
                  <a:moveTo>
                    <a:pt x="0" y="76492"/>
                  </a:moveTo>
                  <a:lnTo>
                    <a:pt x="6011" y="46714"/>
                  </a:lnTo>
                  <a:lnTo>
                    <a:pt x="22405" y="22401"/>
                  </a:lnTo>
                  <a:lnTo>
                    <a:pt x="46720" y="6010"/>
                  </a:lnTo>
                  <a:lnTo>
                    <a:pt x="76492" y="0"/>
                  </a:lnTo>
                  <a:lnTo>
                    <a:pt x="10439107" y="0"/>
                  </a:lnTo>
                  <a:lnTo>
                    <a:pt x="10468879" y="6010"/>
                  </a:lnTo>
                  <a:lnTo>
                    <a:pt x="10493194" y="22401"/>
                  </a:lnTo>
                  <a:lnTo>
                    <a:pt x="10509588" y="46714"/>
                  </a:lnTo>
                  <a:lnTo>
                    <a:pt x="10515600" y="76492"/>
                  </a:lnTo>
                  <a:lnTo>
                    <a:pt x="10515600" y="4135831"/>
                  </a:lnTo>
                  <a:lnTo>
                    <a:pt x="10509588" y="4165610"/>
                  </a:lnTo>
                  <a:lnTo>
                    <a:pt x="10493194" y="4189928"/>
                  </a:lnTo>
                  <a:lnTo>
                    <a:pt x="10468879" y="4206323"/>
                  </a:lnTo>
                  <a:lnTo>
                    <a:pt x="10439107" y="4212336"/>
                  </a:lnTo>
                  <a:lnTo>
                    <a:pt x="76492" y="4212336"/>
                  </a:lnTo>
                  <a:lnTo>
                    <a:pt x="46720" y="4206323"/>
                  </a:lnTo>
                  <a:lnTo>
                    <a:pt x="22405" y="4189928"/>
                  </a:lnTo>
                  <a:lnTo>
                    <a:pt x="6011" y="4165610"/>
                  </a:lnTo>
                  <a:lnTo>
                    <a:pt x="0" y="4135831"/>
                  </a:lnTo>
                  <a:lnTo>
                    <a:pt x="0" y="7649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53405" y="1680211"/>
              <a:ext cx="1880870" cy="245745"/>
            </a:xfrm>
            <a:custGeom>
              <a:avLst/>
              <a:gdLst/>
              <a:ahLst/>
              <a:cxnLst/>
              <a:rect l="l" t="t" r="r" b="b"/>
              <a:pathLst>
                <a:path w="1880870" h="245744">
                  <a:moveTo>
                    <a:pt x="1757933" y="0"/>
                  </a:moveTo>
                  <a:lnTo>
                    <a:pt x="122682" y="0"/>
                  </a:lnTo>
                  <a:lnTo>
                    <a:pt x="74929" y="9641"/>
                  </a:lnTo>
                  <a:lnTo>
                    <a:pt x="35933" y="35933"/>
                  </a:lnTo>
                  <a:lnTo>
                    <a:pt x="9641" y="74929"/>
                  </a:lnTo>
                  <a:lnTo>
                    <a:pt x="0" y="122682"/>
                  </a:lnTo>
                  <a:lnTo>
                    <a:pt x="9641" y="170434"/>
                  </a:lnTo>
                  <a:lnTo>
                    <a:pt x="35933" y="209430"/>
                  </a:lnTo>
                  <a:lnTo>
                    <a:pt x="74929" y="235722"/>
                  </a:lnTo>
                  <a:lnTo>
                    <a:pt x="122682" y="245364"/>
                  </a:lnTo>
                  <a:lnTo>
                    <a:pt x="1757933" y="245364"/>
                  </a:lnTo>
                  <a:lnTo>
                    <a:pt x="1805686" y="235722"/>
                  </a:lnTo>
                  <a:lnTo>
                    <a:pt x="1844682" y="209430"/>
                  </a:lnTo>
                  <a:lnTo>
                    <a:pt x="1870974" y="170434"/>
                  </a:lnTo>
                  <a:lnTo>
                    <a:pt x="1880616" y="122682"/>
                  </a:lnTo>
                  <a:lnTo>
                    <a:pt x="1870974" y="74929"/>
                  </a:lnTo>
                  <a:lnTo>
                    <a:pt x="1844682" y="35933"/>
                  </a:lnTo>
                  <a:lnTo>
                    <a:pt x="1805686" y="9641"/>
                  </a:lnTo>
                  <a:lnTo>
                    <a:pt x="1757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3405" y="1680211"/>
              <a:ext cx="1880870" cy="245745"/>
            </a:xfrm>
            <a:custGeom>
              <a:avLst/>
              <a:gdLst/>
              <a:ahLst/>
              <a:cxnLst/>
              <a:rect l="l" t="t" r="r" b="b"/>
              <a:pathLst>
                <a:path w="1880870" h="245744">
                  <a:moveTo>
                    <a:pt x="0" y="122682"/>
                  </a:moveTo>
                  <a:lnTo>
                    <a:pt x="9641" y="74929"/>
                  </a:lnTo>
                  <a:lnTo>
                    <a:pt x="35933" y="35933"/>
                  </a:lnTo>
                  <a:lnTo>
                    <a:pt x="74929" y="9641"/>
                  </a:lnTo>
                  <a:lnTo>
                    <a:pt x="122682" y="0"/>
                  </a:lnTo>
                  <a:lnTo>
                    <a:pt x="1757933" y="0"/>
                  </a:lnTo>
                  <a:lnTo>
                    <a:pt x="1805686" y="9641"/>
                  </a:lnTo>
                  <a:lnTo>
                    <a:pt x="1844682" y="35933"/>
                  </a:lnTo>
                  <a:lnTo>
                    <a:pt x="1870974" y="74929"/>
                  </a:lnTo>
                  <a:lnTo>
                    <a:pt x="1880616" y="122682"/>
                  </a:lnTo>
                  <a:lnTo>
                    <a:pt x="1870974" y="170434"/>
                  </a:lnTo>
                  <a:lnTo>
                    <a:pt x="1844682" y="209430"/>
                  </a:lnTo>
                  <a:lnTo>
                    <a:pt x="1805686" y="235722"/>
                  </a:lnTo>
                  <a:lnTo>
                    <a:pt x="1757933" y="245364"/>
                  </a:lnTo>
                  <a:lnTo>
                    <a:pt x="122682" y="245364"/>
                  </a:lnTo>
                  <a:lnTo>
                    <a:pt x="74929" y="235722"/>
                  </a:lnTo>
                  <a:lnTo>
                    <a:pt x="35933" y="209430"/>
                  </a:lnTo>
                  <a:lnTo>
                    <a:pt x="9641" y="170434"/>
                  </a:lnTo>
                  <a:lnTo>
                    <a:pt x="0" y="12268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5493" y="1710316"/>
            <a:ext cx="14725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Inkomna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förslag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(1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av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1353" y="2250184"/>
            <a:ext cx="2748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"God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kommunikation"</a:t>
            </a:r>
            <a:r>
              <a:rPr sz="1000" i="1" spc="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(Dorte Rasmussens</a:t>
            </a:r>
            <a:r>
              <a:rPr sz="1000" i="1" spc="-10" dirty="0">
                <a:latin typeface="Arial"/>
                <a:cs typeface="Arial"/>
              </a:rPr>
              <a:t> team)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9263" y="2162555"/>
            <a:ext cx="360045" cy="974090"/>
            <a:chOff x="969263" y="2162555"/>
            <a:chExt cx="360045" cy="97409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2162555"/>
              <a:ext cx="359663" cy="3596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2776728"/>
              <a:ext cx="359663" cy="35966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401356" y="2864225"/>
            <a:ext cx="3589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"Struktur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och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samarbete i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detta" (Liselotte</a:t>
            </a:r>
            <a:r>
              <a:rPr sz="1000" i="1" spc="-5" dirty="0">
                <a:latin typeface="Arial"/>
                <a:cs typeface="Arial"/>
              </a:rPr>
              <a:t> Nilsson-Klangs</a:t>
            </a:r>
            <a:r>
              <a:rPr sz="1000" i="1" spc="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team)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0544" y="359676"/>
            <a:ext cx="620267" cy="62025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298" y="798385"/>
            <a:ext cx="3228340" cy="8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90"/>
              </a:lnSpc>
              <a:spcBef>
                <a:spcPts val="100"/>
              </a:spcBef>
            </a:pPr>
            <a:r>
              <a:rPr spc="-5" dirty="0"/>
              <a:t>Värde:</a:t>
            </a:r>
            <a:r>
              <a:rPr spc="-35" dirty="0"/>
              <a:t> </a:t>
            </a:r>
            <a:r>
              <a:rPr dirty="0"/>
              <a:t>93</a:t>
            </a:r>
            <a:r>
              <a:rPr spc="-40" dirty="0"/>
              <a:t> </a:t>
            </a:r>
            <a:r>
              <a:rPr dirty="0"/>
              <a:t>/</a:t>
            </a:r>
            <a:r>
              <a:rPr spc="-25" dirty="0"/>
              <a:t> </a:t>
            </a:r>
            <a:r>
              <a:rPr dirty="0"/>
              <a:t>100</a:t>
            </a:r>
          </a:p>
          <a:p>
            <a:pPr marL="12700">
              <a:lnSpc>
                <a:spcPts val="2130"/>
              </a:lnSpc>
            </a:pPr>
            <a:r>
              <a:rPr sz="1800" b="0" spc="-15" dirty="0">
                <a:latin typeface="Arial"/>
                <a:cs typeface="Arial"/>
              </a:rPr>
              <a:t>'Vi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lägger</a:t>
            </a:r>
            <a:r>
              <a:rPr sz="1800" b="0" spc="1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tiden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på</a:t>
            </a:r>
            <a:r>
              <a:rPr sz="1800" b="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rätt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saker'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4357" y="1665606"/>
            <a:ext cx="10544810" cy="4370070"/>
            <a:chOff x="824357" y="1665606"/>
            <a:chExt cx="10544810" cy="4370070"/>
          </a:xfrm>
        </p:grpSpPr>
        <p:sp>
          <p:nvSpPr>
            <p:cNvPr id="4" name="object 4"/>
            <p:cNvSpPr/>
            <p:nvPr/>
          </p:nvSpPr>
          <p:spPr>
            <a:xfrm>
              <a:off x="838962" y="1808232"/>
              <a:ext cx="10515600" cy="4212590"/>
            </a:xfrm>
            <a:custGeom>
              <a:avLst/>
              <a:gdLst/>
              <a:ahLst/>
              <a:cxnLst/>
              <a:rect l="l" t="t" r="r" b="b"/>
              <a:pathLst>
                <a:path w="10515600" h="4212590">
                  <a:moveTo>
                    <a:pt x="0" y="76492"/>
                  </a:moveTo>
                  <a:lnTo>
                    <a:pt x="6011" y="46714"/>
                  </a:lnTo>
                  <a:lnTo>
                    <a:pt x="22405" y="22401"/>
                  </a:lnTo>
                  <a:lnTo>
                    <a:pt x="46720" y="6010"/>
                  </a:lnTo>
                  <a:lnTo>
                    <a:pt x="76492" y="0"/>
                  </a:lnTo>
                  <a:lnTo>
                    <a:pt x="10439107" y="0"/>
                  </a:lnTo>
                  <a:lnTo>
                    <a:pt x="10468879" y="6010"/>
                  </a:lnTo>
                  <a:lnTo>
                    <a:pt x="10493194" y="22401"/>
                  </a:lnTo>
                  <a:lnTo>
                    <a:pt x="10509588" y="46714"/>
                  </a:lnTo>
                  <a:lnTo>
                    <a:pt x="10515600" y="76492"/>
                  </a:lnTo>
                  <a:lnTo>
                    <a:pt x="10515600" y="4135831"/>
                  </a:lnTo>
                  <a:lnTo>
                    <a:pt x="10509588" y="4165610"/>
                  </a:lnTo>
                  <a:lnTo>
                    <a:pt x="10493194" y="4189928"/>
                  </a:lnTo>
                  <a:lnTo>
                    <a:pt x="10468879" y="4206323"/>
                  </a:lnTo>
                  <a:lnTo>
                    <a:pt x="10439107" y="4212336"/>
                  </a:lnTo>
                  <a:lnTo>
                    <a:pt x="76492" y="4212336"/>
                  </a:lnTo>
                  <a:lnTo>
                    <a:pt x="46720" y="4206323"/>
                  </a:lnTo>
                  <a:lnTo>
                    <a:pt x="22405" y="4189928"/>
                  </a:lnTo>
                  <a:lnTo>
                    <a:pt x="6011" y="4165610"/>
                  </a:lnTo>
                  <a:lnTo>
                    <a:pt x="0" y="4135831"/>
                  </a:lnTo>
                  <a:lnTo>
                    <a:pt x="0" y="7649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53405" y="1680211"/>
              <a:ext cx="1880870" cy="245745"/>
            </a:xfrm>
            <a:custGeom>
              <a:avLst/>
              <a:gdLst/>
              <a:ahLst/>
              <a:cxnLst/>
              <a:rect l="l" t="t" r="r" b="b"/>
              <a:pathLst>
                <a:path w="1880870" h="245744">
                  <a:moveTo>
                    <a:pt x="1757933" y="0"/>
                  </a:moveTo>
                  <a:lnTo>
                    <a:pt x="122682" y="0"/>
                  </a:lnTo>
                  <a:lnTo>
                    <a:pt x="74929" y="9641"/>
                  </a:lnTo>
                  <a:lnTo>
                    <a:pt x="35933" y="35933"/>
                  </a:lnTo>
                  <a:lnTo>
                    <a:pt x="9641" y="74929"/>
                  </a:lnTo>
                  <a:lnTo>
                    <a:pt x="0" y="122682"/>
                  </a:lnTo>
                  <a:lnTo>
                    <a:pt x="9641" y="170434"/>
                  </a:lnTo>
                  <a:lnTo>
                    <a:pt x="35933" y="209430"/>
                  </a:lnTo>
                  <a:lnTo>
                    <a:pt x="74929" y="235722"/>
                  </a:lnTo>
                  <a:lnTo>
                    <a:pt x="122682" y="245364"/>
                  </a:lnTo>
                  <a:lnTo>
                    <a:pt x="1757933" y="245364"/>
                  </a:lnTo>
                  <a:lnTo>
                    <a:pt x="1805686" y="235722"/>
                  </a:lnTo>
                  <a:lnTo>
                    <a:pt x="1844682" y="209430"/>
                  </a:lnTo>
                  <a:lnTo>
                    <a:pt x="1870974" y="170434"/>
                  </a:lnTo>
                  <a:lnTo>
                    <a:pt x="1880616" y="122682"/>
                  </a:lnTo>
                  <a:lnTo>
                    <a:pt x="1870974" y="74929"/>
                  </a:lnTo>
                  <a:lnTo>
                    <a:pt x="1844682" y="35933"/>
                  </a:lnTo>
                  <a:lnTo>
                    <a:pt x="1805686" y="9641"/>
                  </a:lnTo>
                  <a:lnTo>
                    <a:pt x="1757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3405" y="1680211"/>
              <a:ext cx="1880870" cy="245745"/>
            </a:xfrm>
            <a:custGeom>
              <a:avLst/>
              <a:gdLst/>
              <a:ahLst/>
              <a:cxnLst/>
              <a:rect l="l" t="t" r="r" b="b"/>
              <a:pathLst>
                <a:path w="1880870" h="245744">
                  <a:moveTo>
                    <a:pt x="0" y="122682"/>
                  </a:moveTo>
                  <a:lnTo>
                    <a:pt x="9641" y="74929"/>
                  </a:lnTo>
                  <a:lnTo>
                    <a:pt x="35933" y="35933"/>
                  </a:lnTo>
                  <a:lnTo>
                    <a:pt x="74929" y="9641"/>
                  </a:lnTo>
                  <a:lnTo>
                    <a:pt x="122682" y="0"/>
                  </a:lnTo>
                  <a:lnTo>
                    <a:pt x="1757933" y="0"/>
                  </a:lnTo>
                  <a:lnTo>
                    <a:pt x="1805686" y="9641"/>
                  </a:lnTo>
                  <a:lnTo>
                    <a:pt x="1844682" y="35933"/>
                  </a:lnTo>
                  <a:lnTo>
                    <a:pt x="1870974" y="74929"/>
                  </a:lnTo>
                  <a:lnTo>
                    <a:pt x="1880616" y="122682"/>
                  </a:lnTo>
                  <a:lnTo>
                    <a:pt x="1870974" y="170434"/>
                  </a:lnTo>
                  <a:lnTo>
                    <a:pt x="1844682" y="209430"/>
                  </a:lnTo>
                  <a:lnTo>
                    <a:pt x="1805686" y="235722"/>
                  </a:lnTo>
                  <a:lnTo>
                    <a:pt x="1757933" y="245364"/>
                  </a:lnTo>
                  <a:lnTo>
                    <a:pt x="122682" y="245364"/>
                  </a:lnTo>
                  <a:lnTo>
                    <a:pt x="74929" y="235722"/>
                  </a:lnTo>
                  <a:lnTo>
                    <a:pt x="35933" y="209430"/>
                  </a:lnTo>
                  <a:lnTo>
                    <a:pt x="9641" y="170434"/>
                  </a:lnTo>
                  <a:lnTo>
                    <a:pt x="0" y="12268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5493" y="1710316"/>
            <a:ext cx="14725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Inkomna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förslag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(1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av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1353" y="2250184"/>
            <a:ext cx="3773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10" dirty="0">
                <a:latin typeface="Arial"/>
                <a:cs typeface="Arial"/>
              </a:rPr>
              <a:t>"Återigen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-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struktur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och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samarbete"</a:t>
            </a:r>
            <a:r>
              <a:rPr sz="1000" i="1" spc="-10" dirty="0">
                <a:latin typeface="Arial"/>
                <a:cs typeface="Arial"/>
              </a:rPr>
              <a:t> (Liselotte</a:t>
            </a:r>
            <a:r>
              <a:rPr sz="1000" i="1" spc="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Nilsson-Klangs</a:t>
            </a:r>
            <a:r>
              <a:rPr sz="1000" i="1" spc="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team)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9263" y="2162555"/>
            <a:ext cx="360045" cy="974090"/>
            <a:chOff x="969263" y="2162555"/>
            <a:chExt cx="360045" cy="97409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2162555"/>
              <a:ext cx="359663" cy="3596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263" y="2776728"/>
              <a:ext cx="359663" cy="35966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401356" y="2864225"/>
            <a:ext cx="2494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"Gott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samarbete"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(Dorte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Rasmussens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team)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10544" y="359676"/>
            <a:ext cx="620267" cy="62025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298" y="798385"/>
            <a:ext cx="4295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Effektivitet:</a:t>
            </a:r>
            <a:r>
              <a:rPr spc="-25" dirty="0"/>
              <a:t> </a:t>
            </a:r>
            <a:r>
              <a:rPr dirty="0"/>
              <a:t>97</a:t>
            </a:r>
            <a:r>
              <a:rPr spc="-35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100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24357" y="1665606"/>
            <a:ext cx="10544810" cy="4370070"/>
            <a:chOff x="824357" y="1665606"/>
            <a:chExt cx="10544810" cy="4370070"/>
          </a:xfrm>
        </p:grpSpPr>
        <p:sp>
          <p:nvSpPr>
            <p:cNvPr id="4" name="object 4"/>
            <p:cNvSpPr/>
            <p:nvPr/>
          </p:nvSpPr>
          <p:spPr>
            <a:xfrm>
              <a:off x="838962" y="1808232"/>
              <a:ext cx="10515600" cy="4212590"/>
            </a:xfrm>
            <a:custGeom>
              <a:avLst/>
              <a:gdLst/>
              <a:ahLst/>
              <a:cxnLst/>
              <a:rect l="l" t="t" r="r" b="b"/>
              <a:pathLst>
                <a:path w="10515600" h="4212590">
                  <a:moveTo>
                    <a:pt x="0" y="76492"/>
                  </a:moveTo>
                  <a:lnTo>
                    <a:pt x="6011" y="46714"/>
                  </a:lnTo>
                  <a:lnTo>
                    <a:pt x="22405" y="22401"/>
                  </a:lnTo>
                  <a:lnTo>
                    <a:pt x="46720" y="6010"/>
                  </a:lnTo>
                  <a:lnTo>
                    <a:pt x="76492" y="0"/>
                  </a:lnTo>
                  <a:lnTo>
                    <a:pt x="10439107" y="0"/>
                  </a:lnTo>
                  <a:lnTo>
                    <a:pt x="10468879" y="6010"/>
                  </a:lnTo>
                  <a:lnTo>
                    <a:pt x="10493194" y="22401"/>
                  </a:lnTo>
                  <a:lnTo>
                    <a:pt x="10509588" y="46714"/>
                  </a:lnTo>
                  <a:lnTo>
                    <a:pt x="10515600" y="76492"/>
                  </a:lnTo>
                  <a:lnTo>
                    <a:pt x="10515600" y="4135831"/>
                  </a:lnTo>
                  <a:lnTo>
                    <a:pt x="10509588" y="4165610"/>
                  </a:lnTo>
                  <a:lnTo>
                    <a:pt x="10493194" y="4189928"/>
                  </a:lnTo>
                  <a:lnTo>
                    <a:pt x="10468879" y="4206323"/>
                  </a:lnTo>
                  <a:lnTo>
                    <a:pt x="10439107" y="4212336"/>
                  </a:lnTo>
                  <a:lnTo>
                    <a:pt x="76492" y="4212336"/>
                  </a:lnTo>
                  <a:lnTo>
                    <a:pt x="46720" y="4206323"/>
                  </a:lnTo>
                  <a:lnTo>
                    <a:pt x="22405" y="4189928"/>
                  </a:lnTo>
                  <a:lnTo>
                    <a:pt x="6011" y="4165610"/>
                  </a:lnTo>
                  <a:lnTo>
                    <a:pt x="0" y="4135831"/>
                  </a:lnTo>
                  <a:lnTo>
                    <a:pt x="0" y="7649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53405" y="1680211"/>
              <a:ext cx="1880870" cy="245745"/>
            </a:xfrm>
            <a:custGeom>
              <a:avLst/>
              <a:gdLst/>
              <a:ahLst/>
              <a:cxnLst/>
              <a:rect l="l" t="t" r="r" b="b"/>
              <a:pathLst>
                <a:path w="1880870" h="245744">
                  <a:moveTo>
                    <a:pt x="1757933" y="0"/>
                  </a:moveTo>
                  <a:lnTo>
                    <a:pt x="122682" y="0"/>
                  </a:lnTo>
                  <a:lnTo>
                    <a:pt x="74929" y="9641"/>
                  </a:lnTo>
                  <a:lnTo>
                    <a:pt x="35933" y="35933"/>
                  </a:lnTo>
                  <a:lnTo>
                    <a:pt x="9641" y="74929"/>
                  </a:lnTo>
                  <a:lnTo>
                    <a:pt x="0" y="122682"/>
                  </a:lnTo>
                  <a:lnTo>
                    <a:pt x="9641" y="170434"/>
                  </a:lnTo>
                  <a:lnTo>
                    <a:pt x="35933" y="209430"/>
                  </a:lnTo>
                  <a:lnTo>
                    <a:pt x="74929" y="235722"/>
                  </a:lnTo>
                  <a:lnTo>
                    <a:pt x="122682" y="245364"/>
                  </a:lnTo>
                  <a:lnTo>
                    <a:pt x="1757933" y="245364"/>
                  </a:lnTo>
                  <a:lnTo>
                    <a:pt x="1805686" y="235722"/>
                  </a:lnTo>
                  <a:lnTo>
                    <a:pt x="1844682" y="209430"/>
                  </a:lnTo>
                  <a:lnTo>
                    <a:pt x="1870974" y="170434"/>
                  </a:lnTo>
                  <a:lnTo>
                    <a:pt x="1880616" y="122682"/>
                  </a:lnTo>
                  <a:lnTo>
                    <a:pt x="1870974" y="74929"/>
                  </a:lnTo>
                  <a:lnTo>
                    <a:pt x="1844682" y="35933"/>
                  </a:lnTo>
                  <a:lnTo>
                    <a:pt x="1805686" y="9641"/>
                  </a:lnTo>
                  <a:lnTo>
                    <a:pt x="1757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3405" y="1680211"/>
              <a:ext cx="1880870" cy="245745"/>
            </a:xfrm>
            <a:custGeom>
              <a:avLst/>
              <a:gdLst/>
              <a:ahLst/>
              <a:cxnLst/>
              <a:rect l="l" t="t" r="r" b="b"/>
              <a:pathLst>
                <a:path w="1880870" h="245744">
                  <a:moveTo>
                    <a:pt x="0" y="122682"/>
                  </a:moveTo>
                  <a:lnTo>
                    <a:pt x="9641" y="74929"/>
                  </a:lnTo>
                  <a:lnTo>
                    <a:pt x="35933" y="35933"/>
                  </a:lnTo>
                  <a:lnTo>
                    <a:pt x="74929" y="9641"/>
                  </a:lnTo>
                  <a:lnTo>
                    <a:pt x="122682" y="0"/>
                  </a:lnTo>
                  <a:lnTo>
                    <a:pt x="1757933" y="0"/>
                  </a:lnTo>
                  <a:lnTo>
                    <a:pt x="1805686" y="9641"/>
                  </a:lnTo>
                  <a:lnTo>
                    <a:pt x="1844682" y="35933"/>
                  </a:lnTo>
                  <a:lnTo>
                    <a:pt x="1870974" y="74929"/>
                  </a:lnTo>
                  <a:lnTo>
                    <a:pt x="1880616" y="122682"/>
                  </a:lnTo>
                  <a:lnTo>
                    <a:pt x="1870974" y="170434"/>
                  </a:lnTo>
                  <a:lnTo>
                    <a:pt x="1844682" y="209430"/>
                  </a:lnTo>
                  <a:lnTo>
                    <a:pt x="1805686" y="235722"/>
                  </a:lnTo>
                  <a:lnTo>
                    <a:pt x="1757933" y="245364"/>
                  </a:lnTo>
                  <a:lnTo>
                    <a:pt x="122682" y="245364"/>
                  </a:lnTo>
                  <a:lnTo>
                    <a:pt x="74929" y="235722"/>
                  </a:lnTo>
                  <a:lnTo>
                    <a:pt x="35933" y="209430"/>
                  </a:lnTo>
                  <a:lnTo>
                    <a:pt x="9641" y="170434"/>
                  </a:lnTo>
                  <a:lnTo>
                    <a:pt x="0" y="12268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7300" y="1339024"/>
            <a:ext cx="6583680" cy="116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'Jag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verktyg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och stöd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behövs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för att göra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ett bra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jobb'</a:t>
            </a:r>
            <a:endParaRPr sz="1800">
              <a:latin typeface="Arial"/>
              <a:cs typeface="Arial"/>
            </a:endParaRPr>
          </a:p>
          <a:p>
            <a:pPr marR="347980" algn="r">
              <a:lnSpc>
                <a:spcPct val="100000"/>
              </a:lnSpc>
              <a:spcBef>
                <a:spcPts val="760"/>
              </a:spcBef>
            </a:pPr>
            <a:r>
              <a:rPr sz="1000" b="1" spc="-5" dirty="0">
                <a:latin typeface="Arial"/>
                <a:cs typeface="Arial"/>
              </a:rPr>
              <a:t>Inkomna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förslag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(1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av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"/>
              <a:cs typeface="Arial"/>
            </a:endParaRPr>
          </a:p>
          <a:p>
            <a:pPr marL="826135" marR="1753870">
              <a:lnSpc>
                <a:spcPct val="100000"/>
              </a:lnSpc>
            </a:pPr>
            <a:r>
              <a:rPr sz="1000" i="1" spc="-10" dirty="0">
                <a:latin typeface="Arial"/>
                <a:cs typeface="Arial"/>
              </a:rPr>
              <a:t>"Genom </a:t>
            </a:r>
            <a:r>
              <a:rPr sz="1000" i="1" spc="-5" dirty="0">
                <a:latin typeface="Arial"/>
                <a:cs typeface="Arial"/>
              </a:rPr>
              <a:t>att </a:t>
            </a:r>
            <a:r>
              <a:rPr sz="1000" i="1" dirty="0">
                <a:latin typeface="Arial"/>
                <a:cs typeface="Arial"/>
              </a:rPr>
              <a:t>vi </a:t>
            </a:r>
            <a:r>
              <a:rPr sz="1000" i="1" spc="-5" dirty="0">
                <a:latin typeface="Arial"/>
                <a:cs typeface="Arial"/>
              </a:rPr>
              <a:t>fortsättningsvis kan få de </a:t>
            </a:r>
            <a:r>
              <a:rPr sz="1000" i="1" spc="-10" dirty="0">
                <a:latin typeface="Arial"/>
                <a:cs typeface="Arial"/>
              </a:rPr>
              <a:t>hjälpmedel </a:t>
            </a:r>
            <a:r>
              <a:rPr sz="1000" i="1" spc="-5" dirty="0">
                <a:latin typeface="Arial"/>
                <a:cs typeface="Arial"/>
              </a:rPr>
              <a:t>som ev. behövs och </a:t>
            </a:r>
            <a:r>
              <a:rPr sz="1000" i="1" spc="-26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frigöras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för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tid."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(Liselotte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Nilsson-Klangs</a:t>
            </a:r>
            <a:r>
              <a:rPr sz="1000" i="1" spc="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team)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9263" y="2162555"/>
            <a:ext cx="360045" cy="974090"/>
            <a:chOff x="969263" y="2162555"/>
            <a:chExt cx="360045" cy="9740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2162555"/>
              <a:ext cx="359663" cy="3596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263" y="2776728"/>
              <a:ext cx="359663" cy="3596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01356" y="2864225"/>
            <a:ext cx="31057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10" dirty="0">
                <a:latin typeface="Arial"/>
                <a:cs typeface="Arial"/>
              </a:rPr>
              <a:t>"Ibland </a:t>
            </a:r>
            <a:r>
              <a:rPr sz="1000" i="1" spc="-5" dirty="0">
                <a:latin typeface="Arial"/>
                <a:cs typeface="Arial"/>
              </a:rPr>
              <a:t>stressigt.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Hjälpas</a:t>
            </a:r>
            <a:r>
              <a:rPr sz="1000" i="1" spc="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åt"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(Dorte Rasmussens</a:t>
            </a:r>
            <a:r>
              <a:rPr sz="1000" i="1" spc="-10" dirty="0">
                <a:latin typeface="Arial"/>
                <a:cs typeface="Arial"/>
              </a:rPr>
              <a:t> team)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10544" y="359676"/>
            <a:ext cx="620267" cy="62025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298" y="798385"/>
            <a:ext cx="4549775" cy="8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90"/>
              </a:lnSpc>
              <a:spcBef>
                <a:spcPts val="100"/>
              </a:spcBef>
            </a:pPr>
            <a:r>
              <a:rPr spc="-5" dirty="0"/>
              <a:t>Gemenskap:</a:t>
            </a:r>
            <a:r>
              <a:rPr spc="-40" dirty="0"/>
              <a:t> </a:t>
            </a:r>
            <a:r>
              <a:rPr dirty="0"/>
              <a:t>98</a:t>
            </a:r>
            <a:r>
              <a:rPr spc="-25" dirty="0"/>
              <a:t> </a:t>
            </a:r>
            <a:r>
              <a:rPr dirty="0"/>
              <a:t>/</a:t>
            </a:r>
            <a:r>
              <a:rPr spc="-20" dirty="0"/>
              <a:t> </a:t>
            </a:r>
            <a:r>
              <a:rPr dirty="0"/>
              <a:t>100</a:t>
            </a:r>
          </a:p>
          <a:p>
            <a:pPr marL="12700">
              <a:lnSpc>
                <a:spcPts val="2130"/>
              </a:lnSpc>
            </a:pPr>
            <a:r>
              <a:rPr sz="1800" b="0" spc="-5" dirty="0">
                <a:latin typeface="Arial"/>
                <a:cs typeface="Arial"/>
              </a:rPr>
              <a:t>'Jag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känner</a:t>
            </a:r>
            <a:r>
              <a:rPr sz="1800" b="0" spc="1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gemenskap</a:t>
            </a:r>
            <a:r>
              <a:rPr sz="1800" b="0" spc="1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på </a:t>
            </a:r>
            <a:r>
              <a:rPr sz="1800" b="0" spc="-10" dirty="0">
                <a:latin typeface="Arial"/>
                <a:cs typeface="Arial"/>
              </a:rPr>
              <a:t>jobbet'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4357" y="1665606"/>
            <a:ext cx="10544810" cy="4370070"/>
            <a:chOff x="824357" y="1665606"/>
            <a:chExt cx="10544810" cy="4370070"/>
          </a:xfrm>
        </p:grpSpPr>
        <p:sp>
          <p:nvSpPr>
            <p:cNvPr id="4" name="object 4"/>
            <p:cNvSpPr/>
            <p:nvPr/>
          </p:nvSpPr>
          <p:spPr>
            <a:xfrm>
              <a:off x="838962" y="1808232"/>
              <a:ext cx="10515600" cy="4212590"/>
            </a:xfrm>
            <a:custGeom>
              <a:avLst/>
              <a:gdLst/>
              <a:ahLst/>
              <a:cxnLst/>
              <a:rect l="l" t="t" r="r" b="b"/>
              <a:pathLst>
                <a:path w="10515600" h="4212590">
                  <a:moveTo>
                    <a:pt x="0" y="76492"/>
                  </a:moveTo>
                  <a:lnTo>
                    <a:pt x="6011" y="46714"/>
                  </a:lnTo>
                  <a:lnTo>
                    <a:pt x="22405" y="22401"/>
                  </a:lnTo>
                  <a:lnTo>
                    <a:pt x="46720" y="6010"/>
                  </a:lnTo>
                  <a:lnTo>
                    <a:pt x="76492" y="0"/>
                  </a:lnTo>
                  <a:lnTo>
                    <a:pt x="10439107" y="0"/>
                  </a:lnTo>
                  <a:lnTo>
                    <a:pt x="10468879" y="6010"/>
                  </a:lnTo>
                  <a:lnTo>
                    <a:pt x="10493194" y="22401"/>
                  </a:lnTo>
                  <a:lnTo>
                    <a:pt x="10509588" y="46714"/>
                  </a:lnTo>
                  <a:lnTo>
                    <a:pt x="10515600" y="76492"/>
                  </a:lnTo>
                  <a:lnTo>
                    <a:pt x="10515600" y="4135831"/>
                  </a:lnTo>
                  <a:lnTo>
                    <a:pt x="10509588" y="4165610"/>
                  </a:lnTo>
                  <a:lnTo>
                    <a:pt x="10493194" y="4189928"/>
                  </a:lnTo>
                  <a:lnTo>
                    <a:pt x="10468879" y="4206323"/>
                  </a:lnTo>
                  <a:lnTo>
                    <a:pt x="10439107" y="4212336"/>
                  </a:lnTo>
                  <a:lnTo>
                    <a:pt x="76492" y="4212336"/>
                  </a:lnTo>
                  <a:lnTo>
                    <a:pt x="46720" y="4206323"/>
                  </a:lnTo>
                  <a:lnTo>
                    <a:pt x="22405" y="4189928"/>
                  </a:lnTo>
                  <a:lnTo>
                    <a:pt x="6011" y="4165610"/>
                  </a:lnTo>
                  <a:lnTo>
                    <a:pt x="0" y="4135831"/>
                  </a:lnTo>
                  <a:lnTo>
                    <a:pt x="0" y="7649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53405" y="1680211"/>
              <a:ext cx="1880870" cy="245745"/>
            </a:xfrm>
            <a:custGeom>
              <a:avLst/>
              <a:gdLst/>
              <a:ahLst/>
              <a:cxnLst/>
              <a:rect l="l" t="t" r="r" b="b"/>
              <a:pathLst>
                <a:path w="1880870" h="245744">
                  <a:moveTo>
                    <a:pt x="1757933" y="0"/>
                  </a:moveTo>
                  <a:lnTo>
                    <a:pt x="122682" y="0"/>
                  </a:lnTo>
                  <a:lnTo>
                    <a:pt x="74929" y="9641"/>
                  </a:lnTo>
                  <a:lnTo>
                    <a:pt x="35933" y="35933"/>
                  </a:lnTo>
                  <a:lnTo>
                    <a:pt x="9641" y="74929"/>
                  </a:lnTo>
                  <a:lnTo>
                    <a:pt x="0" y="122682"/>
                  </a:lnTo>
                  <a:lnTo>
                    <a:pt x="9641" y="170434"/>
                  </a:lnTo>
                  <a:lnTo>
                    <a:pt x="35933" y="209430"/>
                  </a:lnTo>
                  <a:lnTo>
                    <a:pt x="74929" y="235722"/>
                  </a:lnTo>
                  <a:lnTo>
                    <a:pt x="122682" y="245364"/>
                  </a:lnTo>
                  <a:lnTo>
                    <a:pt x="1757933" y="245364"/>
                  </a:lnTo>
                  <a:lnTo>
                    <a:pt x="1805686" y="235722"/>
                  </a:lnTo>
                  <a:lnTo>
                    <a:pt x="1844682" y="209430"/>
                  </a:lnTo>
                  <a:lnTo>
                    <a:pt x="1870974" y="170434"/>
                  </a:lnTo>
                  <a:lnTo>
                    <a:pt x="1880616" y="122682"/>
                  </a:lnTo>
                  <a:lnTo>
                    <a:pt x="1870974" y="74929"/>
                  </a:lnTo>
                  <a:lnTo>
                    <a:pt x="1844682" y="35933"/>
                  </a:lnTo>
                  <a:lnTo>
                    <a:pt x="1805686" y="9641"/>
                  </a:lnTo>
                  <a:lnTo>
                    <a:pt x="1757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3405" y="1680211"/>
              <a:ext cx="1880870" cy="245745"/>
            </a:xfrm>
            <a:custGeom>
              <a:avLst/>
              <a:gdLst/>
              <a:ahLst/>
              <a:cxnLst/>
              <a:rect l="l" t="t" r="r" b="b"/>
              <a:pathLst>
                <a:path w="1880870" h="245744">
                  <a:moveTo>
                    <a:pt x="0" y="122682"/>
                  </a:moveTo>
                  <a:lnTo>
                    <a:pt x="9641" y="74929"/>
                  </a:lnTo>
                  <a:lnTo>
                    <a:pt x="35933" y="35933"/>
                  </a:lnTo>
                  <a:lnTo>
                    <a:pt x="74929" y="9641"/>
                  </a:lnTo>
                  <a:lnTo>
                    <a:pt x="122682" y="0"/>
                  </a:lnTo>
                  <a:lnTo>
                    <a:pt x="1757933" y="0"/>
                  </a:lnTo>
                  <a:lnTo>
                    <a:pt x="1805686" y="9641"/>
                  </a:lnTo>
                  <a:lnTo>
                    <a:pt x="1844682" y="35933"/>
                  </a:lnTo>
                  <a:lnTo>
                    <a:pt x="1870974" y="74929"/>
                  </a:lnTo>
                  <a:lnTo>
                    <a:pt x="1880616" y="122682"/>
                  </a:lnTo>
                  <a:lnTo>
                    <a:pt x="1870974" y="170434"/>
                  </a:lnTo>
                  <a:lnTo>
                    <a:pt x="1844682" y="209430"/>
                  </a:lnTo>
                  <a:lnTo>
                    <a:pt x="1805686" y="235722"/>
                  </a:lnTo>
                  <a:lnTo>
                    <a:pt x="1757933" y="245364"/>
                  </a:lnTo>
                  <a:lnTo>
                    <a:pt x="122682" y="245364"/>
                  </a:lnTo>
                  <a:lnTo>
                    <a:pt x="74929" y="235722"/>
                  </a:lnTo>
                  <a:lnTo>
                    <a:pt x="35933" y="209430"/>
                  </a:lnTo>
                  <a:lnTo>
                    <a:pt x="9641" y="170434"/>
                  </a:lnTo>
                  <a:lnTo>
                    <a:pt x="0" y="122682"/>
                  </a:lnTo>
                  <a:close/>
                </a:path>
              </a:pathLst>
            </a:custGeom>
            <a:ln w="28956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5493" y="1710316"/>
            <a:ext cx="14725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Inkomna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förslag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(1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av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1353" y="2250184"/>
            <a:ext cx="28663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10" dirty="0">
                <a:latin typeface="Arial"/>
                <a:cs typeface="Arial"/>
              </a:rPr>
              <a:t>"Ta hand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om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varandra."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(Dorte Rasmussens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team)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9263" y="2162555"/>
            <a:ext cx="360045" cy="974090"/>
            <a:chOff x="969263" y="2162555"/>
            <a:chExt cx="360045" cy="97409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2162555"/>
              <a:ext cx="359663" cy="3596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2776728"/>
              <a:ext cx="359663" cy="35966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401356" y="2788025"/>
            <a:ext cx="43402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i="1" spc="-10" dirty="0">
                <a:latin typeface="Arial"/>
                <a:cs typeface="Arial"/>
              </a:rPr>
              <a:t>"Att </a:t>
            </a:r>
            <a:r>
              <a:rPr sz="1000" i="1" dirty="0">
                <a:latin typeface="Arial"/>
                <a:cs typeface="Arial"/>
              </a:rPr>
              <a:t>vi </a:t>
            </a:r>
            <a:r>
              <a:rPr sz="1000" i="1" spc="-5" dirty="0">
                <a:latin typeface="Arial"/>
                <a:cs typeface="Arial"/>
              </a:rPr>
              <a:t>fortsätter som </a:t>
            </a:r>
            <a:r>
              <a:rPr sz="1000" i="1" dirty="0">
                <a:latin typeface="Arial"/>
                <a:cs typeface="Arial"/>
              </a:rPr>
              <a:t>vi </a:t>
            </a:r>
            <a:r>
              <a:rPr sz="1000" i="1" spc="-5" dirty="0">
                <a:latin typeface="Arial"/>
                <a:cs typeface="Arial"/>
              </a:rPr>
              <a:t>gör, </a:t>
            </a:r>
            <a:r>
              <a:rPr sz="1000" i="1" spc="-10" dirty="0">
                <a:latin typeface="Arial"/>
                <a:cs typeface="Arial"/>
              </a:rPr>
              <a:t>genom </a:t>
            </a:r>
            <a:r>
              <a:rPr sz="1000" i="1" spc="-5" dirty="0">
                <a:latin typeface="Arial"/>
                <a:cs typeface="Arial"/>
              </a:rPr>
              <a:t>feedback, hälsa på varandra och </a:t>
            </a:r>
            <a:r>
              <a:rPr sz="1000" i="1" spc="-10" dirty="0">
                <a:latin typeface="Arial"/>
                <a:cs typeface="Arial"/>
              </a:rPr>
              <a:t>påminna </a:t>
            </a:r>
            <a:r>
              <a:rPr sz="1000" i="1" spc="-26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om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"nu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är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det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fika"" (Liselotte</a:t>
            </a:r>
            <a:r>
              <a:rPr sz="1000" i="1" spc="-5" dirty="0">
                <a:latin typeface="Arial"/>
                <a:cs typeface="Arial"/>
              </a:rPr>
              <a:t> Nilsson-Klangs</a:t>
            </a:r>
            <a:r>
              <a:rPr sz="1000" i="1" spc="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team)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0544" y="359676"/>
            <a:ext cx="620267" cy="62025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1455</Words>
  <Application>Microsoft Office PowerPoint</Application>
  <PresentationFormat>Bredbild</PresentationFormat>
  <Paragraphs>313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UI Symbol</vt:lpstr>
      <vt:lpstr>Times New Roman</vt:lpstr>
      <vt:lpstr>Office Theme</vt:lpstr>
      <vt:lpstr>PowerPoint-presentation</vt:lpstr>
      <vt:lpstr>Lindgårdens organisation</vt:lpstr>
      <vt:lpstr>Välj en styrka och ett utvecklingsområde Hur vi kan arbeta med resultaten i gruppen</vt:lpstr>
      <vt:lpstr>Teambarometerns 6 dimensioner Vi strävar efter att skapa produktiva och hållbara team</vt:lpstr>
      <vt:lpstr>Sammanfattning</vt:lpstr>
      <vt:lpstr>Tydlighet: 93 / 100 'Planeringen är tydlig'</vt:lpstr>
      <vt:lpstr>Värde: 93 / 100 'Vi lägger tiden på rätt saker'</vt:lpstr>
      <vt:lpstr>Effektivitet: 97 / 100</vt:lpstr>
      <vt:lpstr>Gemenskap: 98 / 100 'Jag känner gemenskap på jobbet'</vt:lpstr>
      <vt:lpstr>Entusiasm: 91 / 100 'Just nu trivs jag bra med jobbet'</vt:lpstr>
      <vt:lpstr>Belastning: 84 / 100</vt:lpstr>
      <vt:lpstr>VC-index</vt:lpstr>
      <vt:lpstr>VC1: 95 / 100</vt:lpstr>
      <vt:lpstr>VC2: 99 / 100</vt:lpstr>
      <vt:lpstr>VC3: 93 / 100</vt:lpstr>
      <vt:lpstr>PowerPoint-presentation</vt:lpstr>
      <vt:lpstr>Inspiration och tips – hur använder vi resultaten i  våra gruppmöten/APT?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Lindgårdens organisation</dc:title>
  <dc:subject>Lindgårdens organisation</dc:subject>
  <cp:lastModifiedBy>Olausson Cato, Annica</cp:lastModifiedBy>
  <cp:revision>1</cp:revision>
  <dcterms:created xsi:type="dcterms:W3CDTF">2021-11-01T08:06:11Z</dcterms:created>
  <dcterms:modified xsi:type="dcterms:W3CDTF">2021-11-01T08:06:55Z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2021-11-01T00:00:00Z</vt:filetime>
  </property>
  <property fmtid="{D5CDD505-2E9C-101B-9397-08002B2CF9AE}" pid="3" name="Creator">
    <vt:lpwstr>Acrobat PDFMaker 21 för PowerPoint</vt:lpwstr>
  </property>
  <property fmtid="{D5CDD505-2E9C-101B-9397-08002B2CF9AE}" pid="4" name="LastSaved">
    <vt:filetime>2021-11-01T00:00:00Z</vt:filetime>
  </property>
</Properties>
</file>